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9"/>
  </p:notesMasterIdLst>
  <p:handoutMasterIdLst>
    <p:handoutMasterId r:id="rId40"/>
  </p:handoutMasterIdLst>
  <p:sldIdLst>
    <p:sldId id="325" r:id="rId3"/>
    <p:sldId id="330" r:id="rId4"/>
    <p:sldId id="323" r:id="rId5"/>
    <p:sldId id="327" r:id="rId6"/>
    <p:sldId id="331" r:id="rId7"/>
    <p:sldId id="385" r:id="rId8"/>
    <p:sldId id="386" r:id="rId9"/>
    <p:sldId id="326" r:id="rId10"/>
    <p:sldId id="387" r:id="rId11"/>
    <p:sldId id="342" r:id="rId12"/>
    <p:sldId id="343" r:id="rId13"/>
    <p:sldId id="388" r:id="rId14"/>
    <p:sldId id="336" r:id="rId15"/>
    <p:sldId id="347" r:id="rId16"/>
    <p:sldId id="369" r:id="rId17"/>
    <p:sldId id="370" r:id="rId18"/>
    <p:sldId id="364" r:id="rId19"/>
    <p:sldId id="365" r:id="rId20"/>
    <p:sldId id="357" r:id="rId21"/>
    <p:sldId id="374" r:id="rId22"/>
    <p:sldId id="348" r:id="rId23"/>
    <p:sldId id="353" r:id="rId24"/>
    <p:sldId id="376" r:id="rId25"/>
    <p:sldId id="349" r:id="rId26"/>
    <p:sldId id="315" r:id="rId27"/>
    <p:sldId id="392" r:id="rId28"/>
    <p:sldId id="378" r:id="rId29"/>
    <p:sldId id="391" r:id="rId30"/>
    <p:sldId id="352" r:id="rId31"/>
    <p:sldId id="394" r:id="rId32"/>
    <p:sldId id="395" r:id="rId33"/>
    <p:sldId id="396" r:id="rId34"/>
    <p:sldId id="397" r:id="rId35"/>
    <p:sldId id="398" r:id="rId36"/>
    <p:sldId id="399" r:id="rId37"/>
    <p:sldId id="400" r:id="rId38"/>
  </p:sldIdLst>
  <p:sldSz cx="106934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2496">
          <p15:clr>
            <a:srgbClr val="A4A3A4"/>
          </p15:clr>
        </p15:guide>
        <p15:guide id="3" orient="horz" pos="2880">
          <p15:clr>
            <a:srgbClr val="A4A3A4"/>
          </p15:clr>
        </p15:guide>
        <p15:guide id="4" orient="horz" pos="1056">
          <p15:clr>
            <a:srgbClr val="A4A3A4"/>
          </p15:clr>
        </p15:guide>
        <p15:guide id="5" orient="horz" pos="3888">
          <p15:clr>
            <a:srgbClr val="A4A3A4"/>
          </p15:clr>
        </p15:guide>
        <p15:guide id="6" orient="horz" pos="240">
          <p15:clr>
            <a:srgbClr val="A4A3A4"/>
          </p15:clr>
        </p15:guide>
        <p15:guide id="7" pos="3839">
          <p15:clr>
            <a:srgbClr val="A4A3A4"/>
          </p15:clr>
        </p15:guide>
        <p15:guide id="8" pos="527">
          <p15:clr>
            <a:srgbClr val="A4A3A4"/>
          </p15:clr>
        </p15:guide>
        <p15:guide id="9" pos="815">
          <p15:clr>
            <a:srgbClr val="A4A3A4"/>
          </p15:clr>
        </p15:guide>
        <p15:guide id="10" pos="6863">
          <p15:clr>
            <a:srgbClr val="A4A3A4"/>
          </p15:clr>
        </p15:guide>
        <p15:guide id="11" pos="6143">
          <p15:clr>
            <a:srgbClr val="A4A3A4"/>
          </p15:clr>
        </p15:guide>
        <p15:guide id="12" pos="4703">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36"/>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FF00"/>
    <a:srgbClr val="66FF66"/>
    <a:srgbClr val="663300"/>
    <a:srgbClr val="FFFF99"/>
    <a:srgbClr val="000000"/>
    <a:srgbClr val="FFCC00"/>
    <a:srgbClr val="660033"/>
    <a:srgbClr val="996633"/>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94664" autoAdjust="0"/>
  </p:normalViewPr>
  <p:slideViewPr>
    <p:cSldViewPr>
      <p:cViewPr>
        <p:scale>
          <a:sx n="56" d="100"/>
          <a:sy n="56" d="100"/>
        </p:scale>
        <p:origin x="-78" y="-150"/>
      </p:cViewPr>
      <p:guideLst>
        <p:guide orient="horz" pos="2160"/>
        <p:guide orient="horz" pos="2496"/>
        <p:guide orient="horz" pos="2880"/>
        <p:guide orient="horz" pos="1056"/>
        <p:guide orient="horz" pos="3888"/>
        <p:guide orient="horz" pos="240"/>
        <p:guide pos="3368"/>
        <p:guide pos="463"/>
        <p:guide pos="716"/>
        <p:guide pos="6020"/>
        <p:guide pos="5388"/>
        <p:guide pos="4126"/>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5" d="100"/>
          <a:sy n="55" d="100"/>
        </p:scale>
        <p:origin x="307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3AC48B-59A7-413B-9FF2-EDB74277BA2D}" type="doc">
      <dgm:prSet loTypeId="urn:microsoft.com/office/officeart/2005/8/layout/radial2" loCatId="relationship" qsTypeId="urn:microsoft.com/office/officeart/2005/8/quickstyle/3d7" qsCatId="3D" csTypeId="urn:microsoft.com/office/officeart/2005/8/colors/colorful1#1" csCatId="colorful" phldr="1"/>
      <dgm:spPr/>
      <dgm:t>
        <a:bodyPr/>
        <a:lstStyle/>
        <a:p>
          <a:endParaRPr lang="fr-FR"/>
        </a:p>
      </dgm:t>
    </dgm:pt>
    <dgm:pt modelId="{95D2E47C-24D0-4D50-9548-1B33C61E5EEA}">
      <dgm:prSet phldrT="[Texte]" custT="1"/>
      <dgm:spPr>
        <a:solidFill>
          <a:schemeClr val="accent1">
            <a:lumMod val="60000"/>
            <a:lumOff val="40000"/>
          </a:schemeClr>
        </a:solidFill>
        <a:ln w="57150">
          <a:solidFill>
            <a:srgbClr val="002060"/>
          </a:solidFill>
        </a:ln>
      </dgm:spPr>
      <dgm:t>
        <a:bodyPr/>
        <a:lstStyle/>
        <a:p>
          <a:r>
            <a:rPr lang="fr-FR" sz="3200" b="1" dirty="0" smtClean="0">
              <a:solidFill>
                <a:srgbClr val="000000"/>
              </a:solidFill>
              <a:latin typeface="Comic Sans MS" pitchFamily="66" charset="0"/>
            </a:rPr>
            <a:t>4</a:t>
          </a:r>
          <a:r>
            <a:rPr lang="fr-FR" sz="2400" b="1" dirty="0" smtClean="0">
              <a:solidFill>
                <a:srgbClr val="000000"/>
              </a:solidFill>
              <a:latin typeface="Comic Sans MS" pitchFamily="66" charset="0"/>
            </a:rPr>
            <a:t> Visites à l’hôpital</a:t>
          </a:r>
          <a:endParaRPr lang="fr-FR" sz="2400" b="1" dirty="0">
            <a:solidFill>
              <a:srgbClr val="000000"/>
            </a:solidFill>
            <a:latin typeface="Comic Sans MS" pitchFamily="66" charset="0"/>
          </a:endParaRPr>
        </a:p>
      </dgm:t>
    </dgm:pt>
    <dgm:pt modelId="{DA97FF1F-C266-4DCD-B979-6E7166F4C919}" type="parTrans" cxnId="{6D4823A5-E0D4-4282-B0DF-C042E457CED2}">
      <dgm:prSet>
        <dgm:style>
          <a:lnRef idx="3">
            <a:schemeClr val="dk1"/>
          </a:lnRef>
          <a:fillRef idx="0">
            <a:schemeClr val="dk1"/>
          </a:fillRef>
          <a:effectRef idx="2">
            <a:schemeClr val="dk1"/>
          </a:effectRef>
          <a:fontRef idx="minor">
            <a:schemeClr val="tx1"/>
          </a:fontRef>
        </dgm:style>
      </dgm:prSet>
      <dgm:spPr>
        <a:ln w="57150">
          <a:solidFill>
            <a:srgbClr val="006600"/>
          </a:solidFill>
          <a:prstDash val="dashDot"/>
        </a:ln>
      </dgm:spPr>
      <dgm:t>
        <a:bodyPr/>
        <a:lstStyle/>
        <a:p>
          <a:endParaRPr lang="fr-FR"/>
        </a:p>
      </dgm:t>
    </dgm:pt>
    <dgm:pt modelId="{D2EC1D0C-D246-457F-BC5B-C8C050BAC81A}" type="sibTrans" cxnId="{6D4823A5-E0D4-4282-B0DF-C042E457CED2}">
      <dgm:prSet/>
      <dgm:spPr/>
      <dgm:t>
        <a:bodyPr/>
        <a:lstStyle/>
        <a:p>
          <a:endParaRPr lang="fr-FR"/>
        </a:p>
      </dgm:t>
    </dgm:pt>
    <dgm:pt modelId="{2C00C2A6-F3A7-4EDA-B649-36662C12E060}">
      <dgm:prSet phldrT="[Texte]" custT="1"/>
      <dgm:spPr>
        <a:solidFill>
          <a:srgbClr val="FFCCCC"/>
        </a:solidFill>
        <a:ln w="57150">
          <a:solidFill>
            <a:srgbClr val="660033"/>
          </a:solidFill>
        </a:ln>
      </dgm:spPr>
      <dgm:t>
        <a:bodyPr/>
        <a:lstStyle/>
        <a:p>
          <a:r>
            <a:rPr lang="fr-FR" sz="2400" b="1" dirty="0" smtClean="0">
              <a:solidFill>
                <a:srgbClr val="000000"/>
              </a:solidFill>
              <a:latin typeface="Comic Sans MS" pitchFamily="66" charset="0"/>
            </a:rPr>
            <a:t>1 Permanence CHAA  </a:t>
          </a:r>
          <a:r>
            <a:rPr lang="fr-FR" sz="2400" b="1" dirty="0" err="1" smtClean="0">
              <a:solidFill>
                <a:srgbClr val="000000"/>
              </a:solidFill>
              <a:latin typeface="Comic Sans MS" pitchFamily="66" charset="0"/>
            </a:rPr>
            <a:t>Schlummberger</a:t>
          </a:r>
          <a:endParaRPr lang="fr-FR" sz="2400" b="1" dirty="0">
            <a:solidFill>
              <a:srgbClr val="000000"/>
            </a:solidFill>
            <a:latin typeface="Comic Sans MS" pitchFamily="66" charset="0"/>
          </a:endParaRPr>
        </a:p>
      </dgm:t>
    </dgm:pt>
    <dgm:pt modelId="{94630410-5154-4642-8515-6EA477CE814E}" type="parTrans" cxnId="{B3E06277-92CA-4F70-951C-298F5D2671F2}">
      <dgm:prSet>
        <dgm:style>
          <a:lnRef idx="3">
            <a:schemeClr val="dk1"/>
          </a:lnRef>
          <a:fillRef idx="0">
            <a:schemeClr val="dk1"/>
          </a:fillRef>
          <a:effectRef idx="2">
            <a:schemeClr val="dk1"/>
          </a:effectRef>
          <a:fontRef idx="minor">
            <a:schemeClr val="tx1"/>
          </a:fontRef>
        </dgm:style>
      </dgm:prSet>
      <dgm:spPr>
        <a:ln w="57150">
          <a:solidFill>
            <a:srgbClr val="660033"/>
          </a:solidFill>
          <a:prstDash val="dashDot"/>
        </a:ln>
      </dgm:spPr>
      <dgm:t>
        <a:bodyPr/>
        <a:lstStyle/>
        <a:p>
          <a:endParaRPr lang="fr-FR"/>
        </a:p>
      </dgm:t>
    </dgm:pt>
    <dgm:pt modelId="{7CD3FC1C-19E2-40E7-AD1E-3CF5CE168385}" type="sibTrans" cxnId="{B3E06277-92CA-4F70-951C-298F5D2671F2}">
      <dgm:prSet/>
      <dgm:spPr/>
      <dgm:t>
        <a:bodyPr/>
        <a:lstStyle/>
        <a:p>
          <a:endParaRPr lang="fr-FR"/>
        </a:p>
      </dgm:t>
    </dgm:pt>
    <dgm:pt modelId="{D90B7678-C221-458F-8A22-2F460215B526}">
      <dgm:prSet phldrT="[Texte]" custT="1"/>
      <dgm:spPr>
        <a:solidFill>
          <a:srgbClr val="FFFF99"/>
        </a:solidFill>
        <a:ln w="57150">
          <a:solidFill>
            <a:srgbClr val="663300"/>
          </a:solidFill>
        </a:ln>
      </dgm:spPr>
      <dgm:t>
        <a:bodyPr/>
        <a:lstStyle/>
        <a:p>
          <a:r>
            <a:rPr lang="fr-FR" sz="2400" b="1" dirty="0" smtClean="0">
              <a:solidFill>
                <a:srgbClr val="000000"/>
              </a:solidFill>
              <a:latin typeface="Comic Sans MS" pitchFamily="66" charset="0"/>
            </a:rPr>
            <a:t>15 Permanences </a:t>
          </a:r>
        </a:p>
        <a:p>
          <a:r>
            <a:rPr lang="fr-FR" sz="2400" b="1" dirty="0" smtClean="0">
              <a:solidFill>
                <a:srgbClr val="000000"/>
              </a:solidFill>
              <a:latin typeface="Comic Sans MS" pitchFamily="66" charset="0"/>
            </a:rPr>
            <a:t>Vie Libre</a:t>
          </a:r>
          <a:endParaRPr lang="fr-FR" sz="2400" b="1" dirty="0">
            <a:solidFill>
              <a:srgbClr val="000000"/>
            </a:solidFill>
            <a:latin typeface="Comic Sans MS" pitchFamily="66" charset="0"/>
          </a:endParaRPr>
        </a:p>
      </dgm:t>
    </dgm:pt>
    <dgm:pt modelId="{843230E1-E66D-467A-BFDE-DB672D2F3D70}" type="parTrans" cxnId="{94586205-F24B-449E-A298-A25A5331D86A}">
      <dgm:prSet>
        <dgm:style>
          <a:lnRef idx="3">
            <a:schemeClr val="dk1"/>
          </a:lnRef>
          <a:fillRef idx="0">
            <a:schemeClr val="dk1"/>
          </a:fillRef>
          <a:effectRef idx="2">
            <a:schemeClr val="dk1"/>
          </a:effectRef>
          <a:fontRef idx="minor">
            <a:schemeClr val="tx1"/>
          </a:fontRef>
        </dgm:style>
      </dgm:prSet>
      <dgm:spPr>
        <a:ln w="57150">
          <a:solidFill>
            <a:srgbClr val="000066"/>
          </a:solidFill>
          <a:prstDash val="dashDot"/>
        </a:ln>
      </dgm:spPr>
      <dgm:t>
        <a:bodyPr/>
        <a:lstStyle/>
        <a:p>
          <a:endParaRPr lang="fr-FR"/>
        </a:p>
      </dgm:t>
    </dgm:pt>
    <dgm:pt modelId="{0062F5DD-6EBD-4EEB-ABB3-4EE189B6DE6F}" type="sibTrans" cxnId="{94586205-F24B-449E-A298-A25A5331D86A}">
      <dgm:prSet/>
      <dgm:spPr/>
      <dgm:t>
        <a:bodyPr/>
        <a:lstStyle/>
        <a:p>
          <a:endParaRPr lang="fr-FR"/>
        </a:p>
      </dgm:t>
    </dgm:pt>
    <dgm:pt modelId="{FC5F01FA-66B3-46FD-BC99-595789BF8891}">
      <dgm:prSet custT="1"/>
      <dgm:spPr>
        <a:solidFill>
          <a:srgbClr val="99FF99"/>
        </a:solidFill>
        <a:ln w="57150">
          <a:solidFill>
            <a:srgbClr val="006600"/>
          </a:solidFill>
        </a:ln>
      </dgm:spPr>
      <dgm:t>
        <a:bodyPr/>
        <a:lstStyle/>
        <a:p>
          <a:r>
            <a:rPr lang="fr-FR" sz="2400" b="1" dirty="0" smtClean="0">
              <a:solidFill>
                <a:srgbClr val="000000"/>
              </a:solidFill>
              <a:latin typeface="Comic Sans MS" pitchFamily="66" charset="0"/>
            </a:rPr>
            <a:t>5 Visites familles urbaines</a:t>
          </a:r>
          <a:endParaRPr lang="fr-FR" sz="2400" b="1" dirty="0">
            <a:solidFill>
              <a:srgbClr val="000000"/>
            </a:solidFill>
            <a:latin typeface="Comic Sans MS" pitchFamily="66" charset="0"/>
          </a:endParaRPr>
        </a:p>
      </dgm:t>
    </dgm:pt>
    <dgm:pt modelId="{F920C08B-5429-4BF2-BCEF-F34FB963B437}" type="parTrans" cxnId="{92DE920A-2DA2-4348-BCE3-7FFC3CAD1B25}">
      <dgm:prSet>
        <dgm:style>
          <a:lnRef idx="3">
            <a:schemeClr val="dk1"/>
          </a:lnRef>
          <a:fillRef idx="0">
            <a:schemeClr val="dk1"/>
          </a:fillRef>
          <a:effectRef idx="2">
            <a:schemeClr val="dk1"/>
          </a:effectRef>
          <a:fontRef idx="minor">
            <a:schemeClr val="tx1"/>
          </a:fontRef>
        </dgm:style>
      </dgm:prSet>
      <dgm:spPr>
        <a:ln w="57150">
          <a:solidFill>
            <a:srgbClr val="663300"/>
          </a:solidFill>
          <a:prstDash val="dashDot"/>
        </a:ln>
      </dgm:spPr>
      <dgm:t>
        <a:bodyPr/>
        <a:lstStyle/>
        <a:p>
          <a:endParaRPr lang="fr-FR"/>
        </a:p>
      </dgm:t>
    </dgm:pt>
    <dgm:pt modelId="{6FF06BBF-A282-4C34-AA75-07104A34BCCD}" type="sibTrans" cxnId="{92DE920A-2DA2-4348-BCE3-7FFC3CAD1B25}">
      <dgm:prSet/>
      <dgm:spPr/>
      <dgm:t>
        <a:bodyPr/>
        <a:lstStyle/>
        <a:p>
          <a:endParaRPr lang="fr-FR"/>
        </a:p>
      </dgm:t>
    </dgm:pt>
    <dgm:pt modelId="{1C3E9CCC-15A5-49D3-AEB2-F0D35DEC01D0}">
      <dgm:prSet phldrT="[Texte]" custT="1"/>
      <dgm:spPr>
        <a:gradFill flip="none" rotWithShape="0">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w="57150">
          <a:solidFill>
            <a:srgbClr val="002060"/>
          </a:solidFill>
        </a:ln>
      </dgm:spPr>
      <dgm:t>
        <a:bodyPr/>
        <a:lstStyle/>
        <a:p>
          <a:r>
            <a:rPr lang="fr-FR" sz="2400" b="1" dirty="0" smtClean="0">
              <a:solidFill>
                <a:srgbClr val="000000"/>
              </a:solidFill>
              <a:latin typeface="Comic Sans MS" pitchFamily="66" charset="0"/>
            </a:rPr>
            <a:t>18 Démarches administratives</a:t>
          </a:r>
          <a:endParaRPr lang="fr-FR" sz="2400" b="1" dirty="0">
            <a:solidFill>
              <a:srgbClr val="000000"/>
            </a:solidFill>
            <a:latin typeface="Comic Sans MS" pitchFamily="66" charset="0"/>
          </a:endParaRPr>
        </a:p>
      </dgm:t>
    </dgm:pt>
    <dgm:pt modelId="{C2064063-1E67-40CC-8DD2-393C9B8E46A5}" type="parTrans" cxnId="{05BC36A3-0791-4B2A-9338-DD730E64D783}">
      <dgm:prSet/>
      <dgm:spPr>
        <a:ln w="57150">
          <a:solidFill>
            <a:srgbClr val="002060"/>
          </a:solidFill>
          <a:prstDash val="dash"/>
        </a:ln>
      </dgm:spPr>
      <dgm:t>
        <a:bodyPr/>
        <a:lstStyle/>
        <a:p>
          <a:endParaRPr lang="fr-FR"/>
        </a:p>
      </dgm:t>
    </dgm:pt>
    <dgm:pt modelId="{E30F8D3A-A32B-4D61-862C-3D2CEBE1040C}" type="sibTrans" cxnId="{05BC36A3-0791-4B2A-9338-DD730E64D783}">
      <dgm:prSet/>
      <dgm:spPr/>
      <dgm:t>
        <a:bodyPr/>
        <a:lstStyle/>
        <a:p>
          <a:endParaRPr lang="fr-FR"/>
        </a:p>
      </dgm:t>
    </dgm:pt>
    <dgm:pt modelId="{E296550E-3C63-429E-BF20-2755AE885938}">
      <dgm:prSet phldrT="[Texte]" custT="1"/>
      <dgm:spPr>
        <a:solidFill>
          <a:srgbClr val="FFFFCC"/>
        </a:solidFill>
        <a:ln w="57150">
          <a:solidFill>
            <a:srgbClr val="002060"/>
          </a:solidFill>
        </a:ln>
      </dgm:spPr>
      <dgm:t>
        <a:bodyPr/>
        <a:lstStyle/>
        <a:p>
          <a:r>
            <a:rPr lang="fr-FR" sz="2400" b="1" dirty="0" smtClean="0">
              <a:solidFill>
                <a:srgbClr val="000000"/>
              </a:solidFill>
              <a:latin typeface="Comic Sans MS" pitchFamily="66" charset="0"/>
            </a:rPr>
            <a:t>2</a:t>
          </a:r>
          <a:r>
            <a:rPr lang="fr-FR" sz="1800" b="1" dirty="0" smtClean="0">
              <a:solidFill>
                <a:srgbClr val="000000"/>
              </a:solidFill>
              <a:latin typeface="Comic Sans MS" pitchFamily="66" charset="0"/>
            </a:rPr>
            <a:t> </a:t>
          </a:r>
          <a:r>
            <a:rPr lang="fr-FR" sz="2400" b="1" dirty="0" smtClean="0">
              <a:solidFill>
                <a:srgbClr val="000000"/>
              </a:solidFill>
              <a:latin typeface="Comic Sans MS" pitchFamily="66" charset="0"/>
            </a:rPr>
            <a:t>Permanences à l’hôpital de </a:t>
          </a:r>
          <a:r>
            <a:rPr lang="fr-FR" sz="2400" b="1" dirty="0" err="1" smtClean="0">
              <a:solidFill>
                <a:srgbClr val="000000"/>
              </a:solidFill>
              <a:latin typeface="Comic Sans MS" pitchFamily="66" charset="0"/>
            </a:rPr>
            <a:t>pfastatt</a:t>
          </a:r>
          <a:endParaRPr lang="fr-FR" sz="2400" b="1" dirty="0">
            <a:solidFill>
              <a:srgbClr val="000000"/>
            </a:solidFill>
            <a:latin typeface="Comic Sans MS" pitchFamily="66" charset="0"/>
          </a:endParaRPr>
        </a:p>
      </dgm:t>
    </dgm:pt>
    <dgm:pt modelId="{C645E9AE-3D5B-44E8-BA3D-9B09872F8F8B}" type="parTrans" cxnId="{7C2B6AC0-07D4-4956-8B87-4A32BE308409}">
      <dgm:prSet/>
      <dgm:spPr>
        <a:ln w="57150">
          <a:solidFill>
            <a:srgbClr val="002060"/>
          </a:solidFill>
          <a:prstDash val="dashDot"/>
        </a:ln>
      </dgm:spPr>
      <dgm:t>
        <a:bodyPr/>
        <a:lstStyle/>
        <a:p>
          <a:endParaRPr lang="fr-FR"/>
        </a:p>
      </dgm:t>
    </dgm:pt>
    <dgm:pt modelId="{A33BEFEA-E9AA-419A-B532-868417055911}" type="sibTrans" cxnId="{7C2B6AC0-07D4-4956-8B87-4A32BE308409}">
      <dgm:prSet/>
      <dgm:spPr/>
      <dgm:t>
        <a:bodyPr/>
        <a:lstStyle/>
        <a:p>
          <a:endParaRPr lang="fr-FR"/>
        </a:p>
      </dgm:t>
    </dgm:pt>
    <dgm:pt modelId="{3C686C42-CD81-4E62-9E04-9A9B4C8F7376}">
      <dgm:prSet/>
      <dgm:spPr>
        <a:solidFill>
          <a:srgbClr val="FFCCFF"/>
        </a:solidFill>
        <a:ln w="57150">
          <a:solidFill>
            <a:srgbClr val="C00000"/>
          </a:solidFill>
        </a:ln>
      </dgm:spPr>
      <dgm:t>
        <a:bodyPr/>
        <a:lstStyle/>
        <a:p>
          <a:r>
            <a:rPr lang="fr-FR" b="1" dirty="0" smtClean="0">
              <a:solidFill>
                <a:srgbClr val="000000"/>
              </a:solidFill>
              <a:latin typeface="Comic Sans MS" pitchFamily="66" charset="0"/>
            </a:rPr>
            <a:t>123 autres réunions</a:t>
          </a:r>
          <a:endParaRPr lang="fr-FR" b="1" dirty="0">
            <a:solidFill>
              <a:srgbClr val="000000"/>
            </a:solidFill>
            <a:latin typeface="Comic Sans MS" pitchFamily="66" charset="0"/>
          </a:endParaRPr>
        </a:p>
      </dgm:t>
    </dgm:pt>
    <dgm:pt modelId="{C69C6A70-09A1-40DC-9F44-2A93E5BC8C77}" type="parTrans" cxnId="{B6B1D2C8-F5F5-45F2-8B07-A4B5515C76F5}">
      <dgm:prSet/>
      <dgm:spPr/>
      <dgm:t>
        <a:bodyPr/>
        <a:lstStyle/>
        <a:p>
          <a:endParaRPr lang="fr-FR"/>
        </a:p>
      </dgm:t>
    </dgm:pt>
    <dgm:pt modelId="{517DD68D-E9E9-46BA-BC53-D4D45AC6933E}" type="sibTrans" cxnId="{B6B1D2C8-F5F5-45F2-8B07-A4B5515C76F5}">
      <dgm:prSet/>
      <dgm:spPr/>
      <dgm:t>
        <a:bodyPr/>
        <a:lstStyle/>
        <a:p>
          <a:endParaRPr lang="fr-FR"/>
        </a:p>
      </dgm:t>
    </dgm:pt>
    <dgm:pt modelId="{6C2A721E-4C42-4F58-9852-6627708E5A2A}" type="pres">
      <dgm:prSet presAssocID="{BF3AC48B-59A7-413B-9FF2-EDB74277BA2D}" presName="composite" presStyleCnt="0">
        <dgm:presLayoutVars>
          <dgm:chMax val="5"/>
          <dgm:dir/>
          <dgm:animLvl val="ctr"/>
          <dgm:resizeHandles val="exact"/>
        </dgm:presLayoutVars>
      </dgm:prSet>
      <dgm:spPr/>
      <dgm:t>
        <a:bodyPr/>
        <a:lstStyle/>
        <a:p>
          <a:endParaRPr lang="fr-FR"/>
        </a:p>
      </dgm:t>
    </dgm:pt>
    <dgm:pt modelId="{3CBEAAF7-CCDB-44D8-9EDF-AE1BBA0B8B73}" type="pres">
      <dgm:prSet presAssocID="{BF3AC48B-59A7-413B-9FF2-EDB74277BA2D}" presName="cycle" presStyleCnt="0"/>
      <dgm:spPr/>
    </dgm:pt>
    <dgm:pt modelId="{44E8BC57-DF38-4727-9EF7-13D3D3D676BF}" type="pres">
      <dgm:prSet presAssocID="{BF3AC48B-59A7-413B-9FF2-EDB74277BA2D}" presName="centerShape" presStyleCnt="0"/>
      <dgm:spPr/>
    </dgm:pt>
    <dgm:pt modelId="{B9B37343-3A36-45B6-A356-3A72A7AA4A7B}" type="pres">
      <dgm:prSet presAssocID="{BF3AC48B-59A7-413B-9FF2-EDB74277BA2D}" presName="connSite" presStyleLbl="node1" presStyleIdx="0" presStyleCnt="8"/>
      <dgm:spPr/>
    </dgm:pt>
    <dgm:pt modelId="{47E9C61D-B5F1-47A2-A5FC-90B3030C412C}" type="pres">
      <dgm:prSet presAssocID="{BF3AC48B-59A7-413B-9FF2-EDB74277BA2D}" presName="visible" presStyleLbl="node1" presStyleIdx="0" presStyleCnt="8" custScaleX="194872" custScaleY="194872" custLinFactNeighborX="-1106" custLinFactNeighborY="-556">
        <dgm:style>
          <a:lnRef idx="1">
            <a:schemeClr val="accent4"/>
          </a:lnRef>
          <a:fillRef idx="2">
            <a:schemeClr val="accent4"/>
          </a:fillRef>
          <a:effectRef idx="1">
            <a:schemeClr val="accent4"/>
          </a:effectRef>
          <a:fontRef idx="minor">
            <a:schemeClr val="dk1"/>
          </a:fontRef>
        </dgm:style>
      </dgm:prSet>
      <dgm:spPr>
        <a:solidFill>
          <a:schemeClr val="tx1">
            <a:lumMod val="25000"/>
            <a:lumOff val="75000"/>
          </a:schemeClr>
        </a:solidFill>
        <a:ln>
          <a:solidFill>
            <a:srgbClr val="000066"/>
          </a:solidFill>
        </a:ln>
        <a:effectLst>
          <a:outerShdw dist="63500" dir="21594000" rotWithShape="0">
            <a:schemeClr val="tx1">
              <a:lumMod val="85000"/>
              <a:lumOff val="15000"/>
            </a:schemeClr>
          </a:outerShdw>
        </a:effectLst>
      </dgm:spPr>
      <dgm:t>
        <a:bodyPr/>
        <a:lstStyle/>
        <a:p>
          <a:endParaRPr lang="fr-FR"/>
        </a:p>
      </dgm:t>
    </dgm:pt>
    <dgm:pt modelId="{1C5EC09D-3525-4C99-B198-90EF898CA0BA}" type="pres">
      <dgm:prSet presAssocID="{DA97FF1F-C266-4DCD-B979-6E7166F4C919}" presName="Name25" presStyleLbl="parChTrans1D1" presStyleIdx="0" presStyleCnt="7"/>
      <dgm:spPr/>
      <dgm:t>
        <a:bodyPr/>
        <a:lstStyle/>
        <a:p>
          <a:endParaRPr lang="fr-FR"/>
        </a:p>
      </dgm:t>
    </dgm:pt>
    <dgm:pt modelId="{3192595F-9348-43CD-9C3D-E7FCA76D32BC}" type="pres">
      <dgm:prSet presAssocID="{95D2E47C-24D0-4D50-9548-1B33C61E5EEA}" presName="node" presStyleCnt="0"/>
      <dgm:spPr/>
    </dgm:pt>
    <dgm:pt modelId="{49C7F6B2-AC89-4958-99D2-54393FC8BC46}" type="pres">
      <dgm:prSet presAssocID="{95D2E47C-24D0-4D50-9548-1B33C61E5EEA}" presName="parentNode" presStyleLbl="node1" presStyleIdx="1" presStyleCnt="8" custScaleX="415347" custScaleY="102024" custLinFactX="-48374" custLinFactNeighborX="-100000" custLinFactNeighborY="9964">
        <dgm:presLayoutVars>
          <dgm:chMax val="1"/>
          <dgm:bulletEnabled val="1"/>
        </dgm:presLayoutVars>
      </dgm:prSet>
      <dgm:spPr>
        <a:prstGeom prst="roundRect">
          <a:avLst/>
        </a:prstGeom>
      </dgm:spPr>
      <dgm:t>
        <a:bodyPr/>
        <a:lstStyle/>
        <a:p>
          <a:endParaRPr lang="fr-FR"/>
        </a:p>
      </dgm:t>
    </dgm:pt>
    <dgm:pt modelId="{AA9B2DB4-B041-4FC0-BF97-8B4362E13659}" type="pres">
      <dgm:prSet presAssocID="{95D2E47C-24D0-4D50-9548-1B33C61E5EEA}" presName="childNode" presStyleLbl="revTx" presStyleIdx="0" presStyleCnt="0">
        <dgm:presLayoutVars>
          <dgm:bulletEnabled val="1"/>
        </dgm:presLayoutVars>
      </dgm:prSet>
      <dgm:spPr/>
      <dgm:t>
        <a:bodyPr/>
        <a:lstStyle/>
        <a:p>
          <a:endParaRPr lang="fr-FR"/>
        </a:p>
      </dgm:t>
    </dgm:pt>
    <dgm:pt modelId="{53E7C60E-7751-4E24-82D1-EAD69BA3D97B}" type="pres">
      <dgm:prSet presAssocID="{C2064063-1E67-40CC-8DD2-393C9B8E46A5}" presName="Name25" presStyleLbl="parChTrans1D1" presStyleIdx="1" presStyleCnt="7"/>
      <dgm:spPr/>
      <dgm:t>
        <a:bodyPr/>
        <a:lstStyle/>
        <a:p>
          <a:endParaRPr lang="fr-FR"/>
        </a:p>
      </dgm:t>
    </dgm:pt>
    <dgm:pt modelId="{57AA6741-E049-43E3-BDA9-273BAD03C562}" type="pres">
      <dgm:prSet presAssocID="{1C3E9CCC-15A5-49D3-AEB2-F0D35DEC01D0}" presName="node" presStyleCnt="0"/>
      <dgm:spPr/>
    </dgm:pt>
    <dgm:pt modelId="{237591FB-83D3-4637-AC04-07C8EF1E9DEE}" type="pres">
      <dgm:prSet presAssocID="{1C3E9CCC-15A5-49D3-AEB2-F0D35DEC01D0}" presName="parentNode" presStyleLbl="node1" presStyleIdx="2" presStyleCnt="8" custScaleX="456882" custScaleY="112226" custLinFactX="100000" custLinFactNeighborX="197442" custLinFactNeighborY="-37227">
        <dgm:presLayoutVars>
          <dgm:chMax val="1"/>
          <dgm:bulletEnabled val="1"/>
        </dgm:presLayoutVars>
      </dgm:prSet>
      <dgm:spPr>
        <a:prstGeom prst="roundRect">
          <a:avLst/>
        </a:prstGeom>
      </dgm:spPr>
      <dgm:t>
        <a:bodyPr/>
        <a:lstStyle/>
        <a:p>
          <a:endParaRPr lang="fr-FR"/>
        </a:p>
      </dgm:t>
    </dgm:pt>
    <dgm:pt modelId="{D59E26A3-C0ED-4166-B523-E47D654433A2}" type="pres">
      <dgm:prSet presAssocID="{1C3E9CCC-15A5-49D3-AEB2-F0D35DEC01D0}" presName="childNode" presStyleLbl="revTx" presStyleIdx="0" presStyleCnt="0">
        <dgm:presLayoutVars>
          <dgm:bulletEnabled val="1"/>
        </dgm:presLayoutVars>
      </dgm:prSet>
      <dgm:spPr/>
    </dgm:pt>
    <dgm:pt modelId="{B924FD73-61A9-4B30-8FDB-7D9380B46C4B}" type="pres">
      <dgm:prSet presAssocID="{C645E9AE-3D5B-44E8-BA3D-9B09872F8F8B}" presName="Name25" presStyleLbl="parChTrans1D1" presStyleIdx="2" presStyleCnt="7"/>
      <dgm:spPr/>
      <dgm:t>
        <a:bodyPr/>
        <a:lstStyle/>
        <a:p>
          <a:endParaRPr lang="fr-FR"/>
        </a:p>
      </dgm:t>
    </dgm:pt>
    <dgm:pt modelId="{942823BB-F359-4F70-94A2-11514D95BCBE}" type="pres">
      <dgm:prSet presAssocID="{E296550E-3C63-429E-BF20-2755AE885938}" presName="node" presStyleCnt="0"/>
      <dgm:spPr/>
    </dgm:pt>
    <dgm:pt modelId="{2ECFE62A-1011-4890-B168-310C38EDF369}" type="pres">
      <dgm:prSet presAssocID="{E296550E-3C63-429E-BF20-2755AE885938}" presName="parentNode" presStyleLbl="node1" presStyleIdx="3" presStyleCnt="8" custScaleX="456882" custScaleY="112226" custLinFactX="171436" custLinFactNeighborX="200000" custLinFactNeighborY="-10445">
        <dgm:presLayoutVars>
          <dgm:chMax val="1"/>
          <dgm:bulletEnabled val="1"/>
        </dgm:presLayoutVars>
      </dgm:prSet>
      <dgm:spPr>
        <a:prstGeom prst="roundRect">
          <a:avLst/>
        </a:prstGeom>
      </dgm:spPr>
      <dgm:t>
        <a:bodyPr/>
        <a:lstStyle/>
        <a:p>
          <a:endParaRPr lang="fr-FR"/>
        </a:p>
      </dgm:t>
    </dgm:pt>
    <dgm:pt modelId="{8E9CE143-E116-4CD9-B8BB-DE34A0CCB282}" type="pres">
      <dgm:prSet presAssocID="{E296550E-3C63-429E-BF20-2755AE885938}" presName="childNode" presStyleLbl="revTx" presStyleIdx="0" presStyleCnt="0">
        <dgm:presLayoutVars>
          <dgm:bulletEnabled val="1"/>
        </dgm:presLayoutVars>
      </dgm:prSet>
      <dgm:spPr/>
    </dgm:pt>
    <dgm:pt modelId="{C6273DFA-E0C8-4A6F-97E0-6F9EEF4DCA8C}" type="pres">
      <dgm:prSet presAssocID="{94630410-5154-4642-8515-6EA477CE814E}" presName="Name25" presStyleLbl="parChTrans1D1" presStyleIdx="3" presStyleCnt="7"/>
      <dgm:spPr/>
      <dgm:t>
        <a:bodyPr/>
        <a:lstStyle/>
        <a:p>
          <a:endParaRPr lang="fr-FR"/>
        </a:p>
      </dgm:t>
    </dgm:pt>
    <dgm:pt modelId="{665E89AE-8F12-4324-922E-EBECBB98B2C7}" type="pres">
      <dgm:prSet presAssocID="{2C00C2A6-F3A7-4EDA-B649-36662C12E060}" presName="node" presStyleCnt="0"/>
      <dgm:spPr/>
    </dgm:pt>
    <dgm:pt modelId="{6FF45F50-C7E2-4715-86AA-4BA9BF760BF9}" type="pres">
      <dgm:prSet presAssocID="{2C00C2A6-F3A7-4EDA-B649-36662C12E060}" presName="parentNode" presStyleLbl="node1" presStyleIdx="4" presStyleCnt="8" custScaleX="458340" custScaleY="122685" custLinFactX="183321" custLinFactNeighborX="200000" custLinFactNeighborY="41305">
        <dgm:presLayoutVars>
          <dgm:chMax val="1"/>
          <dgm:bulletEnabled val="1"/>
        </dgm:presLayoutVars>
      </dgm:prSet>
      <dgm:spPr>
        <a:prstGeom prst="roundRect">
          <a:avLst/>
        </a:prstGeom>
      </dgm:spPr>
      <dgm:t>
        <a:bodyPr/>
        <a:lstStyle/>
        <a:p>
          <a:endParaRPr lang="fr-FR"/>
        </a:p>
      </dgm:t>
    </dgm:pt>
    <dgm:pt modelId="{0CFF3A62-B86E-48D8-B41E-6ADADFD8C4ED}" type="pres">
      <dgm:prSet presAssocID="{2C00C2A6-F3A7-4EDA-B649-36662C12E060}" presName="childNode" presStyleLbl="revTx" presStyleIdx="0" presStyleCnt="0">
        <dgm:presLayoutVars>
          <dgm:bulletEnabled val="1"/>
        </dgm:presLayoutVars>
      </dgm:prSet>
      <dgm:spPr/>
      <dgm:t>
        <a:bodyPr/>
        <a:lstStyle/>
        <a:p>
          <a:endParaRPr lang="fr-FR"/>
        </a:p>
      </dgm:t>
    </dgm:pt>
    <dgm:pt modelId="{9794EABB-69C2-4F0B-B11E-0F166BE201B9}" type="pres">
      <dgm:prSet presAssocID="{843230E1-E66D-467A-BFDE-DB672D2F3D70}" presName="Name25" presStyleLbl="parChTrans1D1" presStyleIdx="4" presStyleCnt="7"/>
      <dgm:spPr/>
      <dgm:t>
        <a:bodyPr/>
        <a:lstStyle/>
        <a:p>
          <a:endParaRPr lang="fr-FR"/>
        </a:p>
      </dgm:t>
    </dgm:pt>
    <dgm:pt modelId="{65A02DBF-94FF-4D0C-A5A7-85E71409A86B}" type="pres">
      <dgm:prSet presAssocID="{D90B7678-C221-458F-8A22-2F460215B526}" presName="node" presStyleCnt="0"/>
      <dgm:spPr/>
    </dgm:pt>
    <dgm:pt modelId="{82E455D2-AABD-4906-80D1-1C6233FE3166}" type="pres">
      <dgm:prSet presAssocID="{D90B7678-C221-458F-8A22-2F460215B526}" presName="parentNode" presStyleLbl="node1" presStyleIdx="5" presStyleCnt="8" custScaleX="450227" custScaleY="124077" custLinFactX="196451" custLinFactNeighborX="200000" custLinFactNeighborY="69073">
        <dgm:presLayoutVars>
          <dgm:chMax val="1"/>
          <dgm:bulletEnabled val="1"/>
        </dgm:presLayoutVars>
      </dgm:prSet>
      <dgm:spPr>
        <a:prstGeom prst="roundRect">
          <a:avLst/>
        </a:prstGeom>
      </dgm:spPr>
      <dgm:t>
        <a:bodyPr/>
        <a:lstStyle/>
        <a:p>
          <a:endParaRPr lang="fr-FR"/>
        </a:p>
      </dgm:t>
    </dgm:pt>
    <dgm:pt modelId="{406D5E4A-2CB1-4FA6-AA6E-894E14630235}" type="pres">
      <dgm:prSet presAssocID="{D90B7678-C221-458F-8A22-2F460215B526}" presName="childNode" presStyleLbl="revTx" presStyleIdx="0" presStyleCnt="0">
        <dgm:presLayoutVars>
          <dgm:bulletEnabled val="1"/>
        </dgm:presLayoutVars>
      </dgm:prSet>
      <dgm:spPr/>
      <dgm:t>
        <a:bodyPr/>
        <a:lstStyle/>
        <a:p>
          <a:endParaRPr lang="fr-FR"/>
        </a:p>
      </dgm:t>
    </dgm:pt>
    <dgm:pt modelId="{693C8064-B7C8-405A-92F0-4E5FB61237EA}" type="pres">
      <dgm:prSet presAssocID="{F920C08B-5429-4BF2-BCEF-F34FB963B437}" presName="Name25" presStyleLbl="parChTrans1D1" presStyleIdx="5" presStyleCnt="7"/>
      <dgm:spPr/>
      <dgm:t>
        <a:bodyPr/>
        <a:lstStyle/>
        <a:p>
          <a:endParaRPr lang="fr-FR"/>
        </a:p>
      </dgm:t>
    </dgm:pt>
    <dgm:pt modelId="{01EDB90F-65E4-411F-AA69-3CE1DF9743AD}" type="pres">
      <dgm:prSet presAssocID="{FC5F01FA-66B3-46FD-BC99-595789BF8891}" presName="node" presStyleCnt="0"/>
      <dgm:spPr/>
    </dgm:pt>
    <dgm:pt modelId="{424408D0-68CD-48C5-8519-4C4BF3099918}" type="pres">
      <dgm:prSet presAssocID="{FC5F01FA-66B3-46FD-BC99-595789BF8891}" presName="parentNode" presStyleLbl="node1" presStyleIdx="6" presStyleCnt="8" custScaleX="517117" custScaleY="120603" custLinFactX="100000" custLinFactNeighborX="187402" custLinFactNeighborY="84379">
        <dgm:presLayoutVars>
          <dgm:chMax val="1"/>
          <dgm:bulletEnabled val="1"/>
        </dgm:presLayoutVars>
      </dgm:prSet>
      <dgm:spPr>
        <a:prstGeom prst="roundRect">
          <a:avLst/>
        </a:prstGeom>
      </dgm:spPr>
      <dgm:t>
        <a:bodyPr/>
        <a:lstStyle/>
        <a:p>
          <a:endParaRPr lang="fr-FR"/>
        </a:p>
      </dgm:t>
    </dgm:pt>
    <dgm:pt modelId="{4FB22647-3348-4FE4-810D-803C9507A51D}" type="pres">
      <dgm:prSet presAssocID="{FC5F01FA-66B3-46FD-BC99-595789BF8891}" presName="childNode" presStyleLbl="revTx" presStyleIdx="0" presStyleCnt="0">
        <dgm:presLayoutVars>
          <dgm:bulletEnabled val="1"/>
        </dgm:presLayoutVars>
      </dgm:prSet>
      <dgm:spPr/>
    </dgm:pt>
    <dgm:pt modelId="{FE5AA22A-ADE4-455A-90D8-ECFB78486156}" type="pres">
      <dgm:prSet presAssocID="{C69C6A70-09A1-40DC-9F44-2A93E5BC8C77}" presName="Name25" presStyleLbl="parChTrans1D1" presStyleIdx="6" presStyleCnt="7"/>
      <dgm:spPr/>
      <dgm:t>
        <a:bodyPr/>
        <a:lstStyle/>
        <a:p>
          <a:endParaRPr lang="fr-FR"/>
        </a:p>
      </dgm:t>
    </dgm:pt>
    <dgm:pt modelId="{F2FB04DE-2A8F-4467-B580-2538CA416760}" type="pres">
      <dgm:prSet presAssocID="{3C686C42-CD81-4E62-9E04-9A9B4C8F7376}" presName="node" presStyleCnt="0"/>
      <dgm:spPr/>
    </dgm:pt>
    <dgm:pt modelId="{2163B2D3-C786-48F9-933C-04CA84F8E8F9}" type="pres">
      <dgm:prSet presAssocID="{3C686C42-CD81-4E62-9E04-9A9B4C8F7376}" presName="parentNode" presStyleLbl="node1" presStyleIdx="7" presStyleCnt="8" custScaleX="517117" custScaleY="120603" custLinFactX="-100000" custLinFactNeighborX="-118657" custLinFactNeighborY="-17262">
        <dgm:presLayoutVars>
          <dgm:chMax val="1"/>
          <dgm:bulletEnabled val="1"/>
        </dgm:presLayoutVars>
      </dgm:prSet>
      <dgm:spPr>
        <a:prstGeom prst="roundRect">
          <a:avLst/>
        </a:prstGeom>
      </dgm:spPr>
      <dgm:t>
        <a:bodyPr/>
        <a:lstStyle/>
        <a:p>
          <a:endParaRPr lang="fr-FR"/>
        </a:p>
      </dgm:t>
    </dgm:pt>
    <dgm:pt modelId="{3E99495A-EE6C-495B-9A6A-FFE5D0C4BF0C}" type="pres">
      <dgm:prSet presAssocID="{3C686C42-CD81-4E62-9E04-9A9B4C8F7376}" presName="childNode" presStyleLbl="revTx" presStyleIdx="0" presStyleCnt="0">
        <dgm:presLayoutVars>
          <dgm:bulletEnabled val="1"/>
        </dgm:presLayoutVars>
      </dgm:prSet>
      <dgm:spPr/>
    </dgm:pt>
  </dgm:ptLst>
  <dgm:cxnLst>
    <dgm:cxn modelId="{7C2B6AC0-07D4-4956-8B87-4A32BE308409}" srcId="{BF3AC48B-59A7-413B-9FF2-EDB74277BA2D}" destId="{E296550E-3C63-429E-BF20-2755AE885938}" srcOrd="2" destOrd="0" parTransId="{C645E9AE-3D5B-44E8-BA3D-9B09872F8F8B}" sibTransId="{A33BEFEA-E9AA-419A-B532-868417055911}"/>
    <dgm:cxn modelId="{05BC36A3-0791-4B2A-9338-DD730E64D783}" srcId="{BF3AC48B-59A7-413B-9FF2-EDB74277BA2D}" destId="{1C3E9CCC-15A5-49D3-AEB2-F0D35DEC01D0}" srcOrd="1" destOrd="0" parTransId="{C2064063-1E67-40CC-8DD2-393C9B8E46A5}" sibTransId="{E30F8D3A-A32B-4D61-862C-3D2CEBE1040C}"/>
    <dgm:cxn modelId="{E360025E-00F6-47BB-9087-A7CD3A535E67}" type="presOf" srcId="{C645E9AE-3D5B-44E8-BA3D-9B09872F8F8B}" destId="{B924FD73-61A9-4B30-8FDB-7D9380B46C4B}" srcOrd="0" destOrd="0" presId="urn:microsoft.com/office/officeart/2005/8/layout/radial2"/>
    <dgm:cxn modelId="{94586205-F24B-449E-A298-A25A5331D86A}" srcId="{BF3AC48B-59A7-413B-9FF2-EDB74277BA2D}" destId="{D90B7678-C221-458F-8A22-2F460215B526}" srcOrd="4" destOrd="0" parTransId="{843230E1-E66D-467A-BFDE-DB672D2F3D70}" sibTransId="{0062F5DD-6EBD-4EEB-ABB3-4EE189B6DE6F}"/>
    <dgm:cxn modelId="{125090C9-F267-4B5C-9A25-DCAAE4FF1969}" type="presOf" srcId="{94630410-5154-4642-8515-6EA477CE814E}" destId="{C6273DFA-E0C8-4A6F-97E0-6F9EEF4DCA8C}" srcOrd="0" destOrd="0" presId="urn:microsoft.com/office/officeart/2005/8/layout/radial2"/>
    <dgm:cxn modelId="{B6B1D2C8-F5F5-45F2-8B07-A4B5515C76F5}" srcId="{BF3AC48B-59A7-413B-9FF2-EDB74277BA2D}" destId="{3C686C42-CD81-4E62-9E04-9A9B4C8F7376}" srcOrd="6" destOrd="0" parTransId="{C69C6A70-09A1-40DC-9F44-2A93E5BC8C77}" sibTransId="{517DD68D-E9E9-46BA-BC53-D4D45AC6933E}"/>
    <dgm:cxn modelId="{92DE920A-2DA2-4348-BCE3-7FFC3CAD1B25}" srcId="{BF3AC48B-59A7-413B-9FF2-EDB74277BA2D}" destId="{FC5F01FA-66B3-46FD-BC99-595789BF8891}" srcOrd="5" destOrd="0" parTransId="{F920C08B-5429-4BF2-BCEF-F34FB963B437}" sibTransId="{6FF06BBF-A282-4C34-AA75-07104A34BCCD}"/>
    <dgm:cxn modelId="{91CC980D-5813-4067-8353-F89FBB177EC2}" type="presOf" srcId="{843230E1-E66D-467A-BFDE-DB672D2F3D70}" destId="{9794EABB-69C2-4F0B-B11E-0F166BE201B9}" srcOrd="0" destOrd="0" presId="urn:microsoft.com/office/officeart/2005/8/layout/radial2"/>
    <dgm:cxn modelId="{7616E5A6-9337-4D3D-A4DD-5420C16819A5}" type="presOf" srcId="{C2064063-1E67-40CC-8DD2-393C9B8E46A5}" destId="{53E7C60E-7751-4E24-82D1-EAD69BA3D97B}" srcOrd="0" destOrd="0" presId="urn:microsoft.com/office/officeart/2005/8/layout/radial2"/>
    <dgm:cxn modelId="{C913EBDB-E2FC-4F2B-8A2E-557A816C176D}" type="presOf" srcId="{F920C08B-5429-4BF2-BCEF-F34FB963B437}" destId="{693C8064-B7C8-405A-92F0-4E5FB61237EA}" srcOrd="0" destOrd="0" presId="urn:microsoft.com/office/officeart/2005/8/layout/radial2"/>
    <dgm:cxn modelId="{965BCC29-8C2A-426D-8625-ED3D8579755F}" type="presOf" srcId="{DA97FF1F-C266-4DCD-B979-6E7166F4C919}" destId="{1C5EC09D-3525-4C99-B198-90EF898CA0BA}" srcOrd="0" destOrd="0" presId="urn:microsoft.com/office/officeart/2005/8/layout/radial2"/>
    <dgm:cxn modelId="{6D4823A5-E0D4-4282-B0DF-C042E457CED2}" srcId="{BF3AC48B-59A7-413B-9FF2-EDB74277BA2D}" destId="{95D2E47C-24D0-4D50-9548-1B33C61E5EEA}" srcOrd="0" destOrd="0" parTransId="{DA97FF1F-C266-4DCD-B979-6E7166F4C919}" sibTransId="{D2EC1D0C-D246-457F-BC5B-C8C050BAC81A}"/>
    <dgm:cxn modelId="{F511EBF3-214A-418A-8E93-2734CA2238C5}" type="presOf" srcId="{3C686C42-CD81-4E62-9E04-9A9B4C8F7376}" destId="{2163B2D3-C786-48F9-933C-04CA84F8E8F9}" srcOrd="0" destOrd="0" presId="urn:microsoft.com/office/officeart/2005/8/layout/radial2"/>
    <dgm:cxn modelId="{6F2AA2D9-B4DF-42C1-99DA-4915A1833919}" type="presOf" srcId="{95D2E47C-24D0-4D50-9548-1B33C61E5EEA}" destId="{49C7F6B2-AC89-4958-99D2-54393FC8BC46}" srcOrd="0" destOrd="0" presId="urn:microsoft.com/office/officeart/2005/8/layout/radial2"/>
    <dgm:cxn modelId="{8CDD2950-1C2F-4F94-B677-39DF7C6FEF65}" type="presOf" srcId="{C69C6A70-09A1-40DC-9F44-2A93E5BC8C77}" destId="{FE5AA22A-ADE4-455A-90D8-ECFB78486156}" srcOrd="0" destOrd="0" presId="urn:microsoft.com/office/officeart/2005/8/layout/radial2"/>
    <dgm:cxn modelId="{75C04F52-342D-49EF-A7AD-8E4A38AB6A37}" type="presOf" srcId="{1C3E9CCC-15A5-49D3-AEB2-F0D35DEC01D0}" destId="{237591FB-83D3-4637-AC04-07C8EF1E9DEE}" srcOrd="0" destOrd="0" presId="urn:microsoft.com/office/officeart/2005/8/layout/radial2"/>
    <dgm:cxn modelId="{17EBBAA5-585D-4FDF-BA6E-6D5AE68AD3FE}" type="presOf" srcId="{E296550E-3C63-429E-BF20-2755AE885938}" destId="{2ECFE62A-1011-4890-B168-310C38EDF369}" srcOrd="0" destOrd="0" presId="urn:microsoft.com/office/officeart/2005/8/layout/radial2"/>
    <dgm:cxn modelId="{B3E06277-92CA-4F70-951C-298F5D2671F2}" srcId="{BF3AC48B-59A7-413B-9FF2-EDB74277BA2D}" destId="{2C00C2A6-F3A7-4EDA-B649-36662C12E060}" srcOrd="3" destOrd="0" parTransId="{94630410-5154-4642-8515-6EA477CE814E}" sibTransId="{7CD3FC1C-19E2-40E7-AD1E-3CF5CE168385}"/>
    <dgm:cxn modelId="{78FD80B2-CD54-4522-AC15-A8744E5A0C8C}" type="presOf" srcId="{BF3AC48B-59A7-413B-9FF2-EDB74277BA2D}" destId="{6C2A721E-4C42-4F58-9852-6627708E5A2A}" srcOrd="0" destOrd="0" presId="urn:microsoft.com/office/officeart/2005/8/layout/radial2"/>
    <dgm:cxn modelId="{A0CD30A9-9D41-46E5-9C7C-B729B8CF5311}" type="presOf" srcId="{D90B7678-C221-458F-8A22-2F460215B526}" destId="{82E455D2-AABD-4906-80D1-1C6233FE3166}" srcOrd="0" destOrd="0" presId="urn:microsoft.com/office/officeart/2005/8/layout/radial2"/>
    <dgm:cxn modelId="{F90F999D-EDDE-4622-A83C-8ACF1C8856A7}" type="presOf" srcId="{FC5F01FA-66B3-46FD-BC99-595789BF8891}" destId="{424408D0-68CD-48C5-8519-4C4BF3099918}" srcOrd="0" destOrd="0" presId="urn:microsoft.com/office/officeart/2005/8/layout/radial2"/>
    <dgm:cxn modelId="{437CF456-C91F-43F1-97ED-986E63B2EA39}" type="presOf" srcId="{2C00C2A6-F3A7-4EDA-B649-36662C12E060}" destId="{6FF45F50-C7E2-4715-86AA-4BA9BF760BF9}" srcOrd="0" destOrd="0" presId="urn:microsoft.com/office/officeart/2005/8/layout/radial2"/>
    <dgm:cxn modelId="{7C8CFA13-3E3E-46E7-A283-BCD9323455F9}" type="presParOf" srcId="{6C2A721E-4C42-4F58-9852-6627708E5A2A}" destId="{3CBEAAF7-CCDB-44D8-9EDF-AE1BBA0B8B73}" srcOrd="0" destOrd="0" presId="urn:microsoft.com/office/officeart/2005/8/layout/radial2"/>
    <dgm:cxn modelId="{EAAB9F40-2B03-4BAA-BA97-1879F00B6557}" type="presParOf" srcId="{3CBEAAF7-CCDB-44D8-9EDF-AE1BBA0B8B73}" destId="{44E8BC57-DF38-4727-9EF7-13D3D3D676BF}" srcOrd="0" destOrd="0" presId="urn:microsoft.com/office/officeart/2005/8/layout/radial2"/>
    <dgm:cxn modelId="{545E3CAE-968B-4746-8174-28B9D7F67B21}" type="presParOf" srcId="{44E8BC57-DF38-4727-9EF7-13D3D3D676BF}" destId="{B9B37343-3A36-45B6-A356-3A72A7AA4A7B}" srcOrd="0" destOrd="0" presId="urn:microsoft.com/office/officeart/2005/8/layout/radial2"/>
    <dgm:cxn modelId="{D251B6BD-CC62-4470-8F96-89FB46629F20}" type="presParOf" srcId="{44E8BC57-DF38-4727-9EF7-13D3D3D676BF}" destId="{47E9C61D-B5F1-47A2-A5FC-90B3030C412C}" srcOrd="1" destOrd="0" presId="urn:microsoft.com/office/officeart/2005/8/layout/radial2"/>
    <dgm:cxn modelId="{51891E73-4570-480F-8299-8332DC5AE34B}" type="presParOf" srcId="{3CBEAAF7-CCDB-44D8-9EDF-AE1BBA0B8B73}" destId="{1C5EC09D-3525-4C99-B198-90EF898CA0BA}" srcOrd="1" destOrd="0" presId="urn:microsoft.com/office/officeart/2005/8/layout/radial2"/>
    <dgm:cxn modelId="{D2B8C047-7D6C-415D-8242-52721A708347}" type="presParOf" srcId="{3CBEAAF7-CCDB-44D8-9EDF-AE1BBA0B8B73}" destId="{3192595F-9348-43CD-9C3D-E7FCA76D32BC}" srcOrd="2" destOrd="0" presId="urn:microsoft.com/office/officeart/2005/8/layout/radial2"/>
    <dgm:cxn modelId="{53927464-687E-4C26-B6DF-B10E800FE3EF}" type="presParOf" srcId="{3192595F-9348-43CD-9C3D-E7FCA76D32BC}" destId="{49C7F6B2-AC89-4958-99D2-54393FC8BC46}" srcOrd="0" destOrd="0" presId="urn:microsoft.com/office/officeart/2005/8/layout/radial2"/>
    <dgm:cxn modelId="{8BBE077E-F8C0-43D9-A423-E4252DEB5588}" type="presParOf" srcId="{3192595F-9348-43CD-9C3D-E7FCA76D32BC}" destId="{AA9B2DB4-B041-4FC0-BF97-8B4362E13659}" srcOrd="1" destOrd="0" presId="urn:microsoft.com/office/officeart/2005/8/layout/radial2"/>
    <dgm:cxn modelId="{78745E89-C5AE-4500-A4DE-C84730FFF6A9}" type="presParOf" srcId="{3CBEAAF7-CCDB-44D8-9EDF-AE1BBA0B8B73}" destId="{53E7C60E-7751-4E24-82D1-EAD69BA3D97B}" srcOrd="3" destOrd="0" presId="urn:microsoft.com/office/officeart/2005/8/layout/radial2"/>
    <dgm:cxn modelId="{2B9A73C3-94AA-44C6-AA05-1A09CD5C75D2}" type="presParOf" srcId="{3CBEAAF7-CCDB-44D8-9EDF-AE1BBA0B8B73}" destId="{57AA6741-E049-43E3-BDA9-273BAD03C562}" srcOrd="4" destOrd="0" presId="urn:microsoft.com/office/officeart/2005/8/layout/radial2"/>
    <dgm:cxn modelId="{9B038645-A0C3-4F14-9E6D-A47E2D44C82E}" type="presParOf" srcId="{57AA6741-E049-43E3-BDA9-273BAD03C562}" destId="{237591FB-83D3-4637-AC04-07C8EF1E9DEE}" srcOrd="0" destOrd="0" presId="urn:microsoft.com/office/officeart/2005/8/layout/radial2"/>
    <dgm:cxn modelId="{0A6F2938-AC2E-4B35-92F3-C7BCB31847A3}" type="presParOf" srcId="{57AA6741-E049-43E3-BDA9-273BAD03C562}" destId="{D59E26A3-C0ED-4166-B523-E47D654433A2}" srcOrd="1" destOrd="0" presId="urn:microsoft.com/office/officeart/2005/8/layout/radial2"/>
    <dgm:cxn modelId="{9ABCF23F-0170-4FF5-8FD2-8E8AA73E559B}" type="presParOf" srcId="{3CBEAAF7-CCDB-44D8-9EDF-AE1BBA0B8B73}" destId="{B924FD73-61A9-4B30-8FDB-7D9380B46C4B}" srcOrd="5" destOrd="0" presId="urn:microsoft.com/office/officeart/2005/8/layout/radial2"/>
    <dgm:cxn modelId="{C0FDC92C-5CA5-4BA7-9E9D-91CBE8B168FB}" type="presParOf" srcId="{3CBEAAF7-CCDB-44D8-9EDF-AE1BBA0B8B73}" destId="{942823BB-F359-4F70-94A2-11514D95BCBE}" srcOrd="6" destOrd="0" presId="urn:microsoft.com/office/officeart/2005/8/layout/radial2"/>
    <dgm:cxn modelId="{2880E8FC-5952-493D-9E90-AE2058D838E2}" type="presParOf" srcId="{942823BB-F359-4F70-94A2-11514D95BCBE}" destId="{2ECFE62A-1011-4890-B168-310C38EDF369}" srcOrd="0" destOrd="0" presId="urn:microsoft.com/office/officeart/2005/8/layout/radial2"/>
    <dgm:cxn modelId="{226C363C-E453-427E-98D6-B86C4DF5C7C1}" type="presParOf" srcId="{942823BB-F359-4F70-94A2-11514D95BCBE}" destId="{8E9CE143-E116-4CD9-B8BB-DE34A0CCB282}" srcOrd="1" destOrd="0" presId="urn:microsoft.com/office/officeart/2005/8/layout/radial2"/>
    <dgm:cxn modelId="{73667B13-7DE7-4B2D-9A13-78F6B0FBE3B6}" type="presParOf" srcId="{3CBEAAF7-CCDB-44D8-9EDF-AE1BBA0B8B73}" destId="{C6273DFA-E0C8-4A6F-97E0-6F9EEF4DCA8C}" srcOrd="7" destOrd="0" presId="urn:microsoft.com/office/officeart/2005/8/layout/radial2"/>
    <dgm:cxn modelId="{64B3FC46-E92F-4D80-8381-2541C8F98139}" type="presParOf" srcId="{3CBEAAF7-CCDB-44D8-9EDF-AE1BBA0B8B73}" destId="{665E89AE-8F12-4324-922E-EBECBB98B2C7}" srcOrd="8" destOrd="0" presId="urn:microsoft.com/office/officeart/2005/8/layout/radial2"/>
    <dgm:cxn modelId="{EDE41963-AB72-43BD-BCDB-D1FF04264BBE}" type="presParOf" srcId="{665E89AE-8F12-4324-922E-EBECBB98B2C7}" destId="{6FF45F50-C7E2-4715-86AA-4BA9BF760BF9}" srcOrd="0" destOrd="0" presId="urn:microsoft.com/office/officeart/2005/8/layout/radial2"/>
    <dgm:cxn modelId="{91988FDA-97C0-4264-9263-CD8C678F0936}" type="presParOf" srcId="{665E89AE-8F12-4324-922E-EBECBB98B2C7}" destId="{0CFF3A62-B86E-48D8-B41E-6ADADFD8C4ED}" srcOrd="1" destOrd="0" presId="urn:microsoft.com/office/officeart/2005/8/layout/radial2"/>
    <dgm:cxn modelId="{4D4700DF-36C3-4A9B-8143-3C4E8707BC3A}" type="presParOf" srcId="{3CBEAAF7-CCDB-44D8-9EDF-AE1BBA0B8B73}" destId="{9794EABB-69C2-4F0B-B11E-0F166BE201B9}" srcOrd="9" destOrd="0" presId="urn:microsoft.com/office/officeart/2005/8/layout/radial2"/>
    <dgm:cxn modelId="{FAFE3295-4C45-49C4-9909-30384B4D457D}" type="presParOf" srcId="{3CBEAAF7-CCDB-44D8-9EDF-AE1BBA0B8B73}" destId="{65A02DBF-94FF-4D0C-A5A7-85E71409A86B}" srcOrd="10" destOrd="0" presId="urn:microsoft.com/office/officeart/2005/8/layout/radial2"/>
    <dgm:cxn modelId="{591F788B-920A-4430-A041-F462BE093E01}" type="presParOf" srcId="{65A02DBF-94FF-4D0C-A5A7-85E71409A86B}" destId="{82E455D2-AABD-4906-80D1-1C6233FE3166}" srcOrd="0" destOrd="0" presId="urn:microsoft.com/office/officeart/2005/8/layout/radial2"/>
    <dgm:cxn modelId="{BEB56560-89C5-4D7F-8D7E-6C4F1BF02B59}" type="presParOf" srcId="{65A02DBF-94FF-4D0C-A5A7-85E71409A86B}" destId="{406D5E4A-2CB1-4FA6-AA6E-894E14630235}" srcOrd="1" destOrd="0" presId="urn:microsoft.com/office/officeart/2005/8/layout/radial2"/>
    <dgm:cxn modelId="{73FDCE5E-53CB-4F01-922B-1DDBA0802149}" type="presParOf" srcId="{3CBEAAF7-CCDB-44D8-9EDF-AE1BBA0B8B73}" destId="{693C8064-B7C8-405A-92F0-4E5FB61237EA}" srcOrd="11" destOrd="0" presId="urn:microsoft.com/office/officeart/2005/8/layout/radial2"/>
    <dgm:cxn modelId="{65092400-0598-4C72-AC3E-393787123F4E}" type="presParOf" srcId="{3CBEAAF7-CCDB-44D8-9EDF-AE1BBA0B8B73}" destId="{01EDB90F-65E4-411F-AA69-3CE1DF9743AD}" srcOrd="12" destOrd="0" presId="urn:microsoft.com/office/officeart/2005/8/layout/radial2"/>
    <dgm:cxn modelId="{DC591A5C-346A-4718-9096-CEDA73FC5F0C}" type="presParOf" srcId="{01EDB90F-65E4-411F-AA69-3CE1DF9743AD}" destId="{424408D0-68CD-48C5-8519-4C4BF3099918}" srcOrd="0" destOrd="0" presId="urn:microsoft.com/office/officeart/2005/8/layout/radial2"/>
    <dgm:cxn modelId="{167A40B1-51A5-4A76-9284-9D665FAC0CEC}" type="presParOf" srcId="{01EDB90F-65E4-411F-AA69-3CE1DF9743AD}" destId="{4FB22647-3348-4FE4-810D-803C9507A51D}" srcOrd="1" destOrd="0" presId="urn:microsoft.com/office/officeart/2005/8/layout/radial2"/>
    <dgm:cxn modelId="{1BF2B4CD-A86D-4818-86CD-0FF0587E2802}" type="presParOf" srcId="{3CBEAAF7-CCDB-44D8-9EDF-AE1BBA0B8B73}" destId="{FE5AA22A-ADE4-455A-90D8-ECFB78486156}" srcOrd="13" destOrd="0" presId="urn:microsoft.com/office/officeart/2005/8/layout/radial2"/>
    <dgm:cxn modelId="{07C91531-F3B7-41A6-B150-1DF4B69038DF}" type="presParOf" srcId="{3CBEAAF7-CCDB-44D8-9EDF-AE1BBA0B8B73}" destId="{F2FB04DE-2A8F-4467-B580-2538CA416760}" srcOrd="14" destOrd="0" presId="urn:microsoft.com/office/officeart/2005/8/layout/radial2"/>
    <dgm:cxn modelId="{4DE67442-B6CF-4512-AAB9-D812155C5376}" type="presParOf" srcId="{F2FB04DE-2A8F-4467-B580-2538CA416760}" destId="{2163B2D3-C786-48F9-933C-04CA84F8E8F9}" srcOrd="0" destOrd="0" presId="urn:microsoft.com/office/officeart/2005/8/layout/radial2"/>
    <dgm:cxn modelId="{0C2B3844-A460-4E80-93B2-566FD5DC679E}" type="presParOf" srcId="{F2FB04DE-2A8F-4467-B580-2538CA416760}" destId="{3E99495A-EE6C-495B-9A6A-FFE5D0C4BF0C}"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22FCA9-EAF3-4647-9222-7700A2E9913E}"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fr-FR"/>
        </a:p>
      </dgm:t>
    </dgm:pt>
    <dgm:pt modelId="{FF449C53-0FD4-4512-B4D8-69C488649F80}">
      <dgm:prSet phldrT="[Texte]" custT="1"/>
      <dgm:spPr>
        <a:gradFill flip="none" rotWithShape="0">
          <a:gsLst>
            <a:gs pos="0">
              <a:srgbClr val="00FE00">
                <a:tint val="66000"/>
                <a:satMod val="160000"/>
              </a:srgbClr>
            </a:gs>
            <a:gs pos="50000">
              <a:srgbClr val="00FE00">
                <a:tint val="44500"/>
                <a:satMod val="160000"/>
              </a:srgbClr>
            </a:gs>
            <a:gs pos="100000">
              <a:srgbClr val="00FE00">
                <a:tint val="23500"/>
                <a:satMod val="160000"/>
              </a:srgbClr>
            </a:gs>
          </a:gsLst>
          <a:lin ang="16200000" scaled="1"/>
          <a:tileRect/>
        </a:gradFill>
        <a:ln w="57150">
          <a:solidFill>
            <a:srgbClr val="006600"/>
          </a:solidFill>
        </a:ln>
      </dgm:spPr>
      <dgm:t>
        <a:bodyPr/>
        <a:lstStyle/>
        <a:p>
          <a:pPr algn="l"/>
          <a:endParaRPr lang="fr-FR" sz="3600" b="1" dirty="0">
            <a:solidFill>
              <a:srgbClr val="000000"/>
            </a:solidFill>
            <a:latin typeface="Comic Sans MS" pitchFamily="66" charset="0"/>
          </a:endParaRPr>
        </a:p>
      </dgm:t>
    </dgm:pt>
    <dgm:pt modelId="{5FCDD595-299A-47A9-88A3-A731D694694B}" type="parTrans" cxnId="{A0A760B5-46AF-4EBC-8E86-1BC0EC4CDDC9}">
      <dgm:prSet/>
      <dgm:spPr/>
      <dgm:t>
        <a:bodyPr/>
        <a:lstStyle/>
        <a:p>
          <a:endParaRPr lang="fr-FR"/>
        </a:p>
      </dgm:t>
    </dgm:pt>
    <dgm:pt modelId="{56CDCA42-281B-48DF-B97D-14B71C7C226F}" type="sibTrans" cxnId="{A0A760B5-46AF-4EBC-8E86-1BC0EC4CDDC9}">
      <dgm:prSet>
        <dgm:style>
          <a:lnRef idx="0">
            <a:schemeClr val="accent2"/>
          </a:lnRef>
          <a:fillRef idx="3">
            <a:schemeClr val="accent2"/>
          </a:fillRef>
          <a:effectRef idx="3">
            <a:schemeClr val="accent2"/>
          </a:effectRef>
          <a:fontRef idx="minor">
            <a:schemeClr val="lt1"/>
          </a:fontRef>
        </dgm:style>
      </dgm:prSet>
      <dgm:spPr>
        <a:solidFill>
          <a:srgbClr val="FF0000"/>
        </a:solidFill>
        <a:effectLst>
          <a:outerShdw blurRad="50800" dist="76200" dir="19200000" algn="l" rotWithShape="0">
            <a:srgbClr val="FFFFCC"/>
          </a:outerShdw>
        </a:effectLst>
      </dgm:spPr>
      <dgm:t>
        <a:bodyPr/>
        <a:lstStyle/>
        <a:p>
          <a:endParaRPr lang="fr-FR"/>
        </a:p>
      </dgm:t>
    </dgm:pt>
    <dgm:pt modelId="{DF2A3D64-C168-4EFD-9F1E-2E092A7F7D79}">
      <dgm:prSet phldrT="[Texte]"/>
      <dgm:spPr>
        <a:gradFill flip="none" rotWithShape="0">
          <a:gsLst>
            <a:gs pos="0">
              <a:srgbClr val="FFFFCC">
                <a:shade val="30000"/>
                <a:satMod val="115000"/>
              </a:srgbClr>
            </a:gs>
            <a:gs pos="50000">
              <a:srgbClr val="FFFFCC">
                <a:shade val="67500"/>
                <a:satMod val="115000"/>
              </a:srgbClr>
            </a:gs>
            <a:gs pos="100000">
              <a:srgbClr val="FFFFCC">
                <a:shade val="100000"/>
                <a:satMod val="115000"/>
              </a:srgbClr>
            </a:gs>
          </a:gsLst>
          <a:lin ang="16200000" scaled="1"/>
          <a:tileRect/>
        </a:gradFill>
        <a:ln w="57150">
          <a:solidFill>
            <a:srgbClr val="663300"/>
          </a:solidFill>
        </a:ln>
      </dgm:spPr>
      <dgm:t>
        <a:bodyPr/>
        <a:lstStyle/>
        <a:p>
          <a:endParaRPr lang="fr-FR" dirty="0"/>
        </a:p>
      </dgm:t>
    </dgm:pt>
    <dgm:pt modelId="{B9D6B8C8-CE27-4711-9AE5-D61F1AA836BE}" type="parTrans" cxnId="{348B8C7F-CC56-44D9-A62E-E5574C79EDCE}">
      <dgm:prSet/>
      <dgm:spPr/>
      <dgm:t>
        <a:bodyPr/>
        <a:lstStyle/>
        <a:p>
          <a:endParaRPr lang="fr-FR"/>
        </a:p>
      </dgm:t>
    </dgm:pt>
    <dgm:pt modelId="{D8185D0A-DAF4-4B5B-94CB-3DB9636181BA}" type="sibTrans" cxnId="{348B8C7F-CC56-44D9-A62E-E5574C79EDCE}">
      <dgm:prSet/>
      <dgm:spPr/>
      <dgm:t>
        <a:bodyPr/>
        <a:lstStyle/>
        <a:p>
          <a:endParaRPr lang="fr-FR"/>
        </a:p>
      </dgm:t>
    </dgm:pt>
    <dgm:pt modelId="{146332FC-13D2-44DF-A1E2-06170382CA6A}">
      <dgm:prSet phldrT="[Texte]"/>
      <dgm:spPr>
        <a:solidFill>
          <a:srgbClr val="FFFFCC"/>
        </a:solidFill>
        <a:ln w="57150">
          <a:solidFill>
            <a:srgbClr val="663300"/>
          </a:solidFill>
        </a:ln>
      </dgm:spPr>
      <dgm:t>
        <a:bodyPr/>
        <a:lstStyle/>
        <a:p>
          <a:endParaRPr lang="fr-FR" b="1" dirty="0">
            <a:solidFill>
              <a:srgbClr val="000000"/>
            </a:solidFill>
            <a:latin typeface="Comic Sans MS" pitchFamily="66" charset="0"/>
          </a:endParaRPr>
        </a:p>
      </dgm:t>
    </dgm:pt>
    <dgm:pt modelId="{901B44E4-D960-403B-9512-7A60F8E05A86}" type="parTrans" cxnId="{D80AAC2E-F343-49FC-BDAD-3E7A6E7364DD}">
      <dgm:prSet/>
      <dgm:spPr/>
      <dgm:t>
        <a:bodyPr/>
        <a:lstStyle/>
        <a:p>
          <a:endParaRPr lang="fr-FR"/>
        </a:p>
      </dgm:t>
    </dgm:pt>
    <dgm:pt modelId="{79AFFAF9-15DB-43A9-9B5A-51214864BE67}" type="sibTrans" cxnId="{D80AAC2E-F343-49FC-BDAD-3E7A6E7364DD}">
      <dgm:prSet>
        <dgm:style>
          <a:lnRef idx="0">
            <a:schemeClr val="accent1"/>
          </a:lnRef>
          <a:fillRef idx="3">
            <a:schemeClr val="accent1"/>
          </a:fillRef>
          <a:effectRef idx="3">
            <a:schemeClr val="accent1"/>
          </a:effectRef>
          <a:fontRef idx="minor">
            <a:schemeClr val="lt1"/>
          </a:fontRef>
        </dgm:style>
      </dgm:prSet>
      <dgm:spPr>
        <a:solidFill>
          <a:srgbClr val="00FF00"/>
        </a:solidFill>
        <a:effectLst>
          <a:innerShdw dist="76200" dir="19200000">
            <a:schemeClr val="bg1"/>
          </a:innerShdw>
        </a:effectLst>
      </dgm:spPr>
      <dgm:t>
        <a:bodyPr/>
        <a:lstStyle/>
        <a:p>
          <a:endParaRPr lang="fr-FR"/>
        </a:p>
      </dgm:t>
    </dgm:pt>
    <dgm:pt modelId="{561D4AC5-711C-49EE-9E95-166E3C327612}">
      <dgm:prSet phldrT="[Texte]"/>
      <dgm:spPr>
        <a:solidFill>
          <a:srgbClr val="FFCCFF"/>
        </a:solidFill>
        <a:ln w="57150">
          <a:solidFill>
            <a:srgbClr val="C00000"/>
          </a:solidFill>
        </a:ln>
      </dgm:spPr>
      <dgm:t>
        <a:bodyPr/>
        <a:lstStyle/>
        <a:p>
          <a:endParaRPr lang="fr-FR" b="1" dirty="0">
            <a:solidFill>
              <a:srgbClr val="000000"/>
            </a:solidFill>
            <a:latin typeface="Comic Sans MS" pitchFamily="66" charset="0"/>
          </a:endParaRPr>
        </a:p>
      </dgm:t>
    </dgm:pt>
    <dgm:pt modelId="{810A2B96-E72E-4145-9A4E-72392CFBB112}" type="parTrans" cxnId="{5A941B3A-806B-4D8C-80A3-72F0B7E01D22}">
      <dgm:prSet/>
      <dgm:spPr/>
      <dgm:t>
        <a:bodyPr/>
        <a:lstStyle/>
        <a:p>
          <a:endParaRPr lang="fr-FR"/>
        </a:p>
      </dgm:t>
    </dgm:pt>
    <dgm:pt modelId="{9C23A6D7-568F-4750-A9F9-123056FA0A08}" type="sibTrans" cxnId="{5A941B3A-806B-4D8C-80A3-72F0B7E01D22}">
      <dgm:prSet/>
      <dgm:spPr>
        <a:solidFill>
          <a:srgbClr val="FFFF00">
            <a:alpha val="90000"/>
          </a:srgbClr>
        </a:solidFill>
        <a:effectLst>
          <a:outerShdw dist="50800" dir="21594000" algn="ctr" rotWithShape="0">
            <a:srgbClr val="FFFFFF"/>
          </a:outerShdw>
        </a:effectLst>
      </dgm:spPr>
      <dgm:t>
        <a:bodyPr/>
        <a:lstStyle/>
        <a:p>
          <a:endParaRPr lang="fr-FR"/>
        </a:p>
      </dgm:t>
    </dgm:pt>
    <dgm:pt modelId="{FF3DF2BC-01FD-4FE6-AC7F-D620D2FB6AC4}" type="pres">
      <dgm:prSet presAssocID="{8622FCA9-EAF3-4647-9222-7700A2E9913E}" presName="outerComposite" presStyleCnt="0">
        <dgm:presLayoutVars>
          <dgm:chMax val="5"/>
          <dgm:dir/>
          <dgm:resizeHandles val="exact"/>
        </dgm:presLayoutVars>
      </dgm:prSet>
      <dgm:spPr/>
      <dgm:t>
        <a:bodyPr/>
        <a:lstStyle/>
        <a:p>
          <a:endParaRPr lang="fr-FR"/>
        </a:p>
      </dgm:t>
    </dgm:pt>
    <dgm:pt modelId="{A636D9DA-EE7E-4ABC-9D80-F87B9A0123C1}" type="pres">
      <dgm:prSet presAssocID="{8622FCA9-EAF3-4647-9222-7700A2E9913E}" presName="dummyMaxCanvas" presStyleCnt="0">
        <dgm:presLayoutVars/>
      </dgm:prSet>
      <dgm:spPr/>
    </dgm:pt>
    <dgm:pt modelId="{A1EC621F-5504-4715-9C4B-E007A2C51961}" type="pres">
      <dgm:prSet presAssocID="{8622FCA9-EAF3-4647-9222-7700A2E9913E}" presName="FourNodes_1" presStyleLbl="node1" presStyleIdx="0" presStyleCnt="4">
        <dgm:presLayoutVars>
          <dgm:bulletEnabled val="1"/>
        </dgm:presLayoutVars>
      </dgm:prSet>
      <dgm:spPr/>
      <dgm:t>
        <a:bodyPr/>
        <a:lstStyle/>
        <a:p>
          <a:endParaRPr lang="fr-FR"/>
        </a:p>
      </dgm:t>
    </dgm:pt>
    <dgm:pt modelId="{D3B95B96-B5EA-4CE1-AFB7-16EAD8C6F65A}" type="pres">
      <dgm:prSet presAssocID="{8622FCA9-EAF3-4647-9222-7700A2E9913E}" presName="FourNodes_2" presStyleLbl="node1" presStyleIdx="1" presStyleCnt="4" custScaleY="63636">
        <dgm:presLayoutVars>
          <dgm:bulletEnabled val="1"/>
        </dgm:presLayoutVars>
      </dgm:prSet>
      <dgm:spPr/>
      <dgm:t>
        <a:bodyPr/>
        <a:lstStyle/>
        <a:p>
          <a:endParaRPr lang="fr-FR"/>
        </a:p>
      </dgm:t>
    </dgm:pt>
    <dgm:pt modelId="{71CA63DD-93C8-4728-92DA-CDA8D53E72B8}" type="pres">
      <dgm:prSet presAssocID="{8622FCA9-EAF3-4647-9222-7700A2E9913E}" presName="FourNodes_3" presStyleLbl="node1" presStyleIdx="2" presStyleCnt="4" custScaleY="63636">
        <dgm:presLayoutVars>
          <dgm:bulletEnabled val="1"/>
        </dgm:presLayoutVars>
      </dgm:prSet>
      <dgm:spPr/>
      <dgm:t>
        <a:bodyPr/>
        <a:lstStyle/>
        <a:p>
          <a:endParaRPr lang="fr-FR"/>
        </a:p>
      </dgm:t>
    </dgm:pt>
    <dgm:pt modelId="{B193F33A-745E-465A-84DC-E5BD79DEC75A}" type="pres">
      <dgm:prSet presAssocID="{8622FCA9-EAF3-4647-9222-7700A2E9913E}" presName="FourNodes_4" presStyleLbl="node1" presStyleIdx="3" presStyleCnt="4" custScaleY="57576" custLinFactNeighborX="-1942" custLinFactNeighborY="-24242">
        <dgm:presLayoutVars>
          <dgm:bulletEnabled val="1"/>
        </dgm:presLayoutVars>
      </dgm:prSet>
      <dgm:spPr/>
      <dgm:t>
        <a:bodyPr/>
        <a:lstStyle/>
        <a:p>
          <a:endParaRPr lang="fr-FR"/>
        </a:p>
      </dgm:t>
    </dgm:pt>
    <dgm:pt modelId="{7FFC7A7B-6A29-4AF3-83CC-CBD567675CD9}" type="pres">
      <dgm:prSet presAssocID="{8622FCA9-EAF3-4647-9222-7700A2E9913E}" presName="FourConn_1-2" presStyleLbl="fgAccFollowNode1" presStyleIdx="0" presStyleCnt="3">
        <dgm:presLayoutVars>
          <dgm:bulletEnabled val="1"/>
        </dgm:presLayoutVars>
      </dgm:prSet>
      <dgm:spPr/>
      <dgm:t>
        <a:bodyPr/>
        <a:lstStyle/>
        <a:p>
          <a:endParaRPr lang="fr-FR"/>
        </a:p>
      </dgm:t>
    </dgm:pt>
    <dgm:pt modelId="{0305F90C-A8C5-4A16-A655-2C1860424198}" type="pres">
      <dgm:prSet presAssocID="{8622FCA9-EAF3-4647-9222-7700A2E9913E}" presName="FourConn_2-3" presStyleLbl="fgAccFollowNode1" presStyleIdx="1" presStyleCnt="3" custLinFactNeighborX="3953" custLinFactNeighborY="-10606">
        <dgm:presLayoutVars>
          <dgm:bulletEnabled val="1"/>
        </dgm:presLayoutVars>
      </dgm:prSet>
      <dgm:spPr/>
      <dgm:t>
        <a:bodyPr/>
        <a:lstStyle/>
        <a:p>
          <a:endParaRPr lang="fr-FR"/>
        </a:p>
      </dgm:t>
    </dgm:pt>
    <dgm:pt modelId="{18F4F1A5-7913-4613-8F14-386968ACBC56}" type="pres">
      <dgm:prSet presAssocID="{8622FCA9-EAF3-4647-9222-7700A2E9913E}" presName="FourConn_3-4" presStyleLbl="fgAccFollowNode1" presStyleIdx="2" presStyleCnt="3" custLinFactNeighborX="-3487" custLinFactNeighborY="-33916">
        <dgm:presLayoutVars>
          <dgm:bulletEnabled val="1"/>
        </dgm:presLayoutVars>
      </dgm:prSet>
      <dgm:spPr/>
      <dgm:t>
        <a:bodyPr/>
        <a:lstStyle/>
        <a:p>
          <a:endParaRPr lang="fr-FR"/>
        </a:p>
      </dgm:t>
    </dgm:pt>
    <dgm:pt modelId="{54F324C2-A6D5-49A1-AC14-7A7BD6D5F7CD}" type="pres">
      <dgm:prSet presAssocID="{8622FCA9-EAF3-4647-9222-7700A2E9913E}" presName="FourNodes_1_text" presStyleLbl="node1" presStyleIdx="3" presStyleCnt="4">
        <dgm:presLayoutVars>
          <dgm:bulletEnabled val="1"/>
        </dgm:presLayoutVars>
      </dgm:prSet>
      <dgm:spPr/>
      <dgm:t>
        <a:bodyPr/>
        <a:lstStyle/>
        <a:p>
          <a:endParaRPr lang="fr-FR"/>
        </a:p>
      </dgm:t>
    </dgm:pt>
    <dgm:pt modelId="{6700300F-9944-4FF9-99CE-A4B6727DF64B}" type="pres">
      <dgm:prSet presAssocID="{8622FCA9-EAF3-4647-9222-7700A2E9913E}" presName="FourNodes_2_text" presStyleLbl="node1" presStyleIdx="3" presStyleCnt="4">
        <dgm:presLayoutVars>
          <dgm:bulletEnabled val="1"/>
        </dgm:presLayoutVars>
      </dgm:prSet>
      <dgm:spPr/>
      <dgm:t>
        <a:bodyPr/>
        <a:lstStyle/>
        <a:p>
          <a:endParaRPr lang="fr-FR"/>
        </a:p>
      </dgm:t>
    </dgm:pt>
    <dgm:pt modelId="{75087FFD-FCA3-444C-9374-113538A15564}" type="pres">
      <dgm:prSet presAssocID="{8622FCA9-EAF3-4647-9222-7700A2E9913E}" presName="FourNodes_3_text" presStyleLbl="node1" presStyleIdx="3" presStyleCnt="4">
        <dgm:presLayoutVars>
          <dgm:bulletEnabled val="1"/>
        </dgm:presLayoutVars>
      </dgm:prSet>
      <dgm:spPr/>
      <dgm:t>
        <a:bodyPr/>
        <a:lstStyle/>
        <a:p>
          <a:endParaRPr lang="fr-FR"/>
        </a:p>
      </dgm:t>
    </dgm:pt>
    <dgm:pt modelId="{71A457F2-BA74-46BA-9844-E6ACAB2B36B6}" type="pres">
      <dgm:prSet presAssocID="{8622FCA9-EAF3-4647-9222-7700A2E9913E}" presName="FourNodes_4_text" presStyleLbl="node1" presStyleIdx="3" presStyleCnt="4">
        <dgm:presLayoutVars>
          <dgm:bulletEnabled val="1"/>
        </dgm:presLayoutVars>
      </dgm:prSet>
      <dgm:spPr/>
      <dgm:t>
        <a:bodyPr/>
        <a:lstStyle/>
        <a:p>
          <a:endParaRPr lang="fr-FR"/>
        </a:p>
      </dgm:t>
    </dgm:pt>
  </dgm:ptLst>
  <dgm:cxnLst>
    <dgm:cxn modelId="{5A941B3A-806B-4D8C-80A3-72F0B7E01D22}" srcId="{8622FCA9-EAF3-4647-9222-7700A2E9913E}" destId="{561D4AC5-711C-49EE-9E95-166E3C327612}" srcOrd="2" destOrd="0" parTransId="{810A2B96-E72E-4145-9A4E-72392CFBB112}" sibTransId="{9C23A6D7-568F-4750-A9F9-123056FA0A08}"/>
    <dgm:cxn modelId="{EA0CF9DC-3307-43FE-A713-10728A9D21D1}" type="presOf" srcId="{56CDCA42-281B-48DF-B97D-14B71C7C226F}" destId="{7FFC7A7B-6A29-4AF3-83CC-CBD567675CD9}" srcOrd="0" destOrd="0" presId="urn:microsoft.com/office/officeart/2005/8/layout/vProcess5"/>
    <dgm:cxn modelId="{DD41AE42-3BF6-4C57-A5F3-ABF5DB6EAAEC}" type="presOf" srcId="{146332FC-13D2-44DF-A1E2-06170382CA6A}" destId="{6700300F-9944-4FF9-99CE-A4B6727DF64B}" srcOrd="1" destOrd="0" presId="urn:microsoft.com/office/officeart/2005/8/layout/vProcess5"/>
    <dgm:cxn modelId="{E16DA349-0DA1-46BA-9B0B-5E16FF4C86CB}" type="presOf" srcId="{561D4AC5-711C-49EE-9E95-166E3C327612}" destId="{71CA63DD-93C8-4728-92DA-CDA8D53E72B8}" srcOrd="0" destOrd="0" presId="urn:microsoft.com/office/officeart/2005/8/layout/vProcess5"/>
    <dgm:cxn modelId="{A0A760B5-46AF-4EBC-8E86-1BC0EC4CDDC9}" srcId="{8622FCA9-EAF3-4647-9222-7700A2E9913E}" destId="{FF449C53-0FD4-4512-B4D8-69C488649F80}" srcOrd="0" destOrd="0" parTransId="{5FCDD595-299A-47A9-88A3-A731D694694B}" sibTransId="{56CDCA42-281B-48DF-B97D-14B71C7C226F}"/>
    <dgm:cxn modelId="{1D80FD4C-9E85-40B9-A847-7E212D7C5E97}" type="presOf" srcId="{561D4AC5-711C-49EE-9E95-166E3C327612}" destId="{75087FFD-FCA3-444C-9374-113538A15564}" srcOrd="1" destOrd="0" presId="urn:microsoft.com/office/officeart/2005/8/layout/vProcess5"/>
    <dgm:cxn modelId="{EDFA4FDA-6175-44EB-BC00-A60710FC668C}" type="presOf" srcId="{79AFFAF9-15DB-43A9-9B5A-51214864BE67}" destId="{0305F90C-A8C5-4A16-A655-2C1860424198}" srcOrd="0" destOrd="0" presId="urn:microsoft.com/office/officeart/2005/8/layout/vProcess5"/>
    <dgm:cxn modelId="{140546B1-BA24-443D-9F64-9FE1C88E1C28}" type="presOf" srcId="{9C23A6D7-568F-4750-A9F9-123056FA0A08}" destId="{18F4F1A5-7913-4613-8F14-386968ACBC56}" srcOrd="0" destOrd="0" presId="urn:microsoft.com/office/officeart/2005/8/layout/vProcess5"/>
    <dgm:cxn modelId="{348B8C7F-CC56-44D9-A62E-E5574C79EDCE}" srcId="{8622FCA9-EAF3-4647-9222-7700A2E9913E}" destId="{DF2A3D64-C168-4EFD-9F1E-2E092A7F7D79}" srcOrd="3" destOrd="0" parTransId="{B9D6B8C8-CE27-4711-9AE5-D61F1AA836BE}" sibTransId="{D8185D0A-DAF4-4B5B-94CB-3DB9636181BA}"/>
    <dgm:cxn modelId="{565C3241-086E-4E57-87E2-6F285B471CC9}" type="presOf" srcId="{DF2A3D64-C168-4EFD-9F1E-2E092A7F7D79}" destId="{B193F33A-745E-465A-84DC-E5BD79DEC75A}" srcOrd="0" destOrd="0" presId="urn:microsoft.com/office/officeart/2005/8/layout/vProcess5"/>
    <dgm:cxn modelId="{B4064B07-DAE6-4AF3-AF6F-4328DFA83F5C}" type="presOf" srcId="{FF449C53-0FD4-4512-B4D8-69C488649F80}" destId="{A1EC621F-5504-4715-9C4B-E007A2C51961}" srcOrd="0" destOrd="0" presId="urn:microsoft.com/office/officeart/2005/8/layout/vProcess5"/>
    <dgm:cxn modelId="{00BE8892-DCDA-431E-AEC7-CB270F05E16A}" type="presOf" srcId="{146332FC-13D2-44DF-A1E2-06170382CA6A}" destId="{D3B95B96-B5EA-4CE1-AFB7-16EAD8C6F65A}" srcOrd="0" destOrd="0" presId="urn:microsoft.com/office/officeart/2005/8/layout/vProcess5"/>
    <dgm:cxn modelId="{4B0D9973-EEA8-4E57-9CEB-899EFEA52701}" type="presOf" srcId="{8622FCA9-EAF3-4647-9222-7700A2E9913E}" destId="{FF3DF2BC-01FD-4FE6-AC7F-D620D2FB6AC4}" srcOrd="0" destOrd="0" presId="urn:microsoft.com/office/officeart/2005/8/layout/vProcess5"/>
    <dgm:cxn modelId="{0435E15A-C56E-4EFA-97BF-821F2DAB53B8}" type="presOf" srcId="{FF449C53-0FD4-4512-B4D8-69C488649F80}" destId="{54F324C2-A6D5-49A1-AC14-7A7BD6D5F7CD}" srcOrd="1" destOrd="0" presId="urn:microsoft.com/office/officeart/2005/8/layout/vProcess5"/>
    <dgm:cxn modelId="{D80AAC2E-F343-49FC-BDAD-3E7A6E7364DD}" srcId="{8622FCA9-EAF3-4647-9222-7700A2E9913E}" destId="{146332FC-13D2-44DF-A1E2-06170382CA6A}" srcOrd="1" destOrd="0" parTransId="{901B44E4-D960-403B-9512-7A60F8E05A86}" sibTransId="{79AFFAF9-15DB-43A9-9B5A-51214864BE67}"/>
    <dgm:cxn modelId="{AD385379-4837-4795-9A7A-F1B285CE6602}" type="presOf" srcId="{DF2A3D64-C168-4EFD-9F1E-2E092A7F7D79}" destId="{71A457F2-BA74-46BA-9844-E6ACAB2B36B6}" srcOrd="1" destOrd="0" presId="urn:microsoft.com/office/officeart/2005/8/layout/vProcess5"/>
    <dgm:cxn modelId="{BE6A7EF7-6581-4668-9D76-13B89CBB742F}" type="presParOf" srcId="{FF3DF2BC-01FD-4FE6-AC7F-D620D2FB6AC4}" destId="{A636D9DA-EE7E-4ABC-9D80-F87B9A0123C1}" srcOrd="0" destOrd="0" presId="urn:microsoft.com/office/officeart/2005/8/layout/vProcess5"/>
    <dgm:cxn modelId="{256750FF-3D68-4A59-89F1-C584DBADF68D}" type="presParOf" srcId="{FF3DF2BC-01FD-4FE6-AC7F-D620D2FB6AC4}" destId="{A1EC621F-5504-4715-9C4B-E007A2C51961}" srcOrd="1" destOrd="0" presId="urn:microsoft.com/office/officeart/2005/8/layout/vProcess5"/>
    <dgm:cxn modelId="{D62246B9-DB8B-437A-BFAF-6F7133A35D1F}" type="presParOf" srcId="{FF3DF2BC-01FD-4FE6-AC7F-D620D2FB6AC4}" destId="{D3B95B96-B5EA-4CE1-AFB7-16EAD8C6F65A}" srcOrd="2" destOrd="0" presId="urn:microsoft.com/office/officeart/2005/8/layout/vProcess5"/>
    <dgm:cxn modelId="{1D92A2F5-6683-4B4D-8445-7DAE1C373BD4}" type="presParOf" srcId="{FF3DF2BC-01FD-4FE6-AC7F-D620D2FB6AC4}" destId="{71CA63DD-93C8-4728-92DA-CDA8D53E72B8}" srcOrd="3" destOrd="0" presId="urn:microsoft.com/office/officeart/2005/8/layout/vProcess5"/>
    <dgm:cxn modelId="{FFC42A62-C2C8-4301-899F-AE81C4AED215}" type="presParOf" srcId="{FF3DF2BC-01FD-4FE6-AC7F-D620D2FB6AC4}" destId="{B193F33A-745E-465A-84DC-E5BD79DEC75A}" srcOrd="4" destOrd="0" presId="urn:microsoft.com/office/officeart/2005/8/layout/vProcess5"/>
    <dgm:cxn modelId="{5A4B9398-DF5F-40A4-8A6D-81AC1FB01111}" type="presParOf" srcId="{FF3DF2BC-01FD-4FE6-AC7F-D620D2FB6AC4}" destId="{7FFC7A7B-6A29-4AF3-83CC-CBD567675CD9}" srcOrd="5" destOrd="0" presId="urn:microsoft.com/office/officeart/2005/8/layout/vProcess5"/>
    <dgm:cxn modelId="{A932C528-FA67-41D0-8587-FB5FA35987C4}" type="presParOf" srcId="{FF3DF2BC-01FD-4FE6-AC7F-D620D2FB6AC4}" destId="{0305F90C-A8C5-4A16-A655-2C1860424198}" srcOrd="6" destOrd="0" presId="urn:microsoft.com/office/officeart/2005/8/layout/vProcess5"/>
    <dgm:cxn modelId="{57F6FD72-F75A-4721-A4DC-59C80C6BECBF}" type="presParOf" srcId="{FF3DF2BC-01FD-4FE6-AC7F-D620D2FB6AC4}" destId="{18F4F1A5-7913-4613-8F14-386968ACBC56}" srcOrd="7" destOrd="0" presId="urn:microsoft.com/office/officeart/2005/8/layout/vProcess5"/>
    <dgm:cxn modelId="{C05D66C9-3CD1-44FA-9F5C-8E4C250BF2B1}" type="presParOf" srcId="{FF3DF2BC-01FD-4FE6-AC7F-D620D2FB6AC4}" destId="{54F324C2-A6D5-49A1-AC14-7A7BD6D5F7CD}" srcOrd="8" destOrd="0" presId="urn:microsoft.com/office/officeart/2005/8/layout/vProcess5"/>
    <dgm:cxn modelId="{3456E2AB-8B15-4E99-BEC3-84EAA52DAA7D}" type="presParOf" srcId="{FF3DF2BC-01FD-4FE6-AC7F-D620D2FB6AC4}" destId="{6700300F-9944-4FF9-99CE-A4B6727DF64B}" srcOrd="9" destOrd="0" presId="urn:microsoft.com/office/officeart/2005/8/layout/vProcess5"/>
    <dgm:cxn modelId="{A9642125-ACA5-4CB8-96C2-4BEE93BF4278}" type="presParOf" srcId="{FF3DF2BC-01FD-4FE6-AC7F-D620D2FB6AC4}" destId="{75087FFD-FCA3-444C-9374-113538A15564}" srcOrd="10" destOrd="0" presId="urn:microsoft.com/office/officeart/2005/8/layout/vProcess5"/>
    <dgm:cxn modelId="{3C4A699C-0D96-41F2-AA3F-B298FC004A3D}" type="presParOf" srcId="{FF3DF2BC-01FD-4FE6-AC7F-D620D2FB6AC4}" destId="{71A457F2-BA74-46BA-9844-E6ACAB2B36B6}"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a:pPr/>
              <a:t>12/2/2011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pPr/>
              <a:t>‹N°›</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a:pPr/>
              <a:t>12/2/2011</a:t>
            </a:fld>
            <a:endParaRPr/>
          </a:p>
        </p:txBody>
      </p:sp>
      <p:sp>
        <p:nvSpPr>
          <p:cNvPr id="4" name="Slide Image Placeholder 3"/>
          <p:cNvSpPr>
            <a:spLocks noGrp="1" noRot="1" noChangeAspect="1"/>
          </p:cNvSpPr>
          <p:nvPr>
            <p:ph type="sldImg" idx="2"/>
          </p:nvPr>
        </p:nvSpPr>
        <p:spPr>
          <a:xfrm>
            <a:off x="755650" y="685800"/>
            <a:ext cx="53467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pPr/>
              <a:t>‹N°›</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2</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14</a:t>
            </a:fld>
            <a:endParaRPr lang="fr-F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21</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22</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23</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24</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25</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26</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27</a:t>
            </a:fld>
            <a:endParaRPr lang="fr-F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28</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29</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30</a:t>
            </a:fld>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31</a:t>
            </a:fld>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32</a:t>
            </a:fld>
            <a:endParaRPr lang="fr-F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726F3002-6431-4E7F-9DB6-F8981EF8B176}" type="slidenum">
              <a:rPr lang="fr-FR" smtClean="0"/>
              <a:pPr/>
              <a:t>33</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E61351F-DBB1-4664-ADA9-83BC7CB8848D}" type="slidenum">
              <a:rPr lang="fr-FR" smtClean="0"/>
              <a:pPr/>
              <a:t>34</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35</a:t>
            </a:fld>
            <a:endParaRPr lang="fr-F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55650" y="685800"/>
            <a:ext cx="5346700" cy="34290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DAB8145-25B6-4187-B0D8-53DA514E629D}" type="slidenum">
              <a:rPr lang="fr-FR" smtClean="0"/>
              <a:pPr/>
              <a:t>36</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35079" y="990600"/>
            <a:ext cx="7420479" cy="3200400"/>
          </a:xfrm>
        </p:spPr>
        <p:txBody>
          <a:bodyPr>
            <a:normAutofit/>
          </a:bodyPr>
          <a:lstStyle>
            <a:lvl1pPr>
              <a:defRPr sz="6000"/>
            </a:lvl1pPr>
          </a:lstStyle>
          <a:p>
            <a:r>
              <a:rPr lang="fr-FR" smtClean="0"/>
              <a:t>Cliquez pour modifier le style du titre</a:t>
            </a:r>
            <a:endParaRPr/>
          </a:p>
        </p:txBody>
      </p:sp>
      <p:sp>
        <p:nvSpPr>
          <p:cNvPr id="3" name="Subtitle 2"/>
          <p:cNvSpPr>
            <a:spLocks noGrp="1"/>
          </p:cNvSpPr>
          <p:nvPr>
            <p:ph type="subTitle" idx="1"/>
          </p:nvPr>
        </p:nvSpPr>
        <p:spPr>
          <a:xfrm>
            <a:off x="1135077" y="4267200"/>
            <a:ext cx="7420479"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a:p>
        </p:txBody>
      </p:sp>
      <p:sp>
        <p:nvSpPr>
          <p:cNvPr id="4" name="Date Placeholder 3"/>
          <p:cNvSpPr>
            <a:spLocks noGrp="1"/>
          </p:cNvSpPr>
          <p:nvPr>
            <p:ph type="dt" sz="half" idx="10"/>
          </p:nvPr>
        </p:nvSpPr>
        <p:spPr/>
        <p:txBody>
          <a:bodyPr/>
          <a:lstStyle/>
          <a:p>
            <a:fld id="{3CD9712D-992A-4AB1-A5C2-575F75921AA2}" type="datetimeFigureOut">
              <a:rPr/>
              <a:pPr/>
              <a:t>12/2/2011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2413538117"/>
      </p:ext>
    </p:extLst>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p>
            <a:fld id="{3CD9712D-992A-4AB1-A5C2-575F75921AA2}" type="datetimeFigureOut">
              <a:rPr/>
              <a:pPr/>
              <a:t>12/2/2011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1594768883"/>
      </p:ext>
    </p:extLst>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5079" y="2057402"/>
            <a:ext cx="7420479" cy="2666999"/>
          </a:xfrm>
        </p:spPr>
        <p:txBody>
          <a:bodyPr anchor="b">
            <a:normAutofit/>
          </a:bodyPr>
          <a:lstStyle>
            <a:lvl1pPr algn="l">
              <a:defRPr sz="4800" b="0" i="0" cap="none" baseline="0"/>
            </a:lvl1pPr>
          </a:lstStyle>
          <a:p>
            <a:r>
              <a:rPr lang="fr-FR" smtClean="0"/>
              <a:t>Cliquez pour modifier le style du titre</a:t>
            </a:r>
            <a:endParaRPr/>
          </a:p>
        </p:txBody>
      </p:sp>
      <p:sp>
        <p:nvSpPr>
          <p:cNvPr id="3" name="Text Placeholder 2"/>
          <p:cNvSpPr>
            <a:spLocks noGrp="1"/>
          </p:cNvSpPr>
          <p:nvPr>
            <p:ph type="body" idx="1"/>
          </p:nvPr>
        </p:nvSpPr>
        <p:spPr>
          <a:xfrm>
            <a:off x="1135079" y="4876800"/>
            <a:ext cx="7420479"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3CD9712D-992A-4AB1-A5C2-575F75921AA2}" type="datetimeFigureOut">
              <a:rPr/>
              <a:pPr/>
              <a:t>12/2/2011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3378620136"/>
      </p:ext>
    </p:extLst>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a:p>
        </p:txBody>
      </p:sp>
      <p:sp>
        <p:nvSpPr>
          <p:cNvPr id="3" name="Content Placeholder 2"/>
          <p:cNvSpPr>
            <a:spLocks noGrp="1"/>
          </p:cNvSpPr>
          <p:nvPr>
            <p:ph sz="half" idx="1"/>
          </p:nvPr>
        </p:nvSpPr>
        <p:spPr>
          <a:xfrm>
            <a:off x="1135077" y="1676400"/>
            <a:ext cx="4123380"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Content Placeholder 3"/>
          <p:cNvSpPr>
            <a:spLocks noGrp="1"/>
          </p:cNvSpPr>
          <p:nvPr>
            <p:ph sz="half" idx="2"/>
          </p:nvPr>
        </p:nvSpPr>
        <p:spPr>
          <a:xfrm>
            <a:off x="5441118" y="1676401"/>
            <a:ext cx="4123380"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Date Placeholder 4"/>
          <p:cNvSpPr>
            <a:spLocks noGrp="1"/>
          </p:cNvSpPr>
          <p:nvPr>
            <p:ph type="dt" sz="half" idx="10"/>
          </p:nvPr>
        </p:nvSpPr>
        <p:spPr/>
        <p:txBody>
          <a:bodyPr/>
          <a:lstStyle/>
          <a:p>
            <a:fld id="{3CD9712D-992A-4AB1-A5C2-575F75921AA2}" type="datetimeFigureOut">
              <a:rPr/>
              <a:pPr/>
              <a:t>12/2/2011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3107462120"/>
      </p:ext>
    </p:extLst>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135077" y="381000"/>
            <a:ext cx="8423246" cy="1143000"/>
          </a:xfrm>
        </p:spPr>
        <p:txBody>
          <a:bodyPr/>
          <a:lstStyle>
            <a:lvl1pPr>
              <a:defRPr/>
            </a:lvl1pPr>
          </a:lstStyle>
          <a:p>
            <a:r>
              <a:rPr lang="fr-FR" smtClean="0"/>
              <a:t>Cliquez pour modifier le style du titre</a:t>
            </a:r>
            <a:endParaRPr/>
          </a:p>
        </p:txBody>
      </p:sp>
      <p:sp>
        <p:nvSpPr>
          <p:cNvPr id="3" name="Text Placeholder 2"/>
          <p:cNvSpPr>
            <a:spLocks noGrp="1"/>
          </p:cNvSpPr>
          <p:nvPr>
            <p:ph type="body" idx="1"/>
          </p:nvPr>
        </p:nvSpPr>
        <p:spPr>
          <a:xfrm>
            <a:off x="1135078" y="1676400"/>
            <a:ext cx="4124367"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1135078" y="2516458"/>
            <a:ext cx="4124367"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Text Placeholder 4"/>
          <p:cNvSpPr>
            <a:spLocks noGrp="1"/>
          </p:cNvSpPr>
          <p:nvPr>
            <p:ph type="body" sz="quarter" idx="3"/>
          </p:nvPr>
        </p:nvSpPr>
        <p:spPr>
          <a:xfrm>
            <a:off x="5432099" y="1676400"/>
            <a:ext cx="4126224"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5432099" y="2516458"/>
            <a:ext cx="4126224"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7" name="Date Placeholder 6"/>
          <p:cNvSpPr>
            <a:spLocks noGrp="1"/>
          </p:cNvSpPr>
          <p:nvPr>
            <p:ph type="dt" sz="half" idx="10"/>
          </p:nvPr>
        </p:nvSpPr>
        <p:spPr/>
        <p:txBody>
          <a:bodyPr/>
          <a:lstStyle/>
          <a:p>
            <a:fld id="{3CD9712D-992A-4AB1-A5C2-575F75921AA2}" type="datetimeFigureOut">
              <a:rPr/>
              <a:pPr/>
              <a:t>12/2/2011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1688552710"/>
      </p:ext>
    </p:extLst>
  </p:cSld>
  <p:clrMapOvr>
    <a:masterClrMapping/>
  </p:clrMapOvr>
  <p:transition spd="med"/>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a:p>
        </p:txBody>
      </p:sp>
      <p:sp>
        <p:nvSpPr>
          <p:cNvPr id="3" name="Date Placeholder 2"/>
          <p:cNvSpPr>
            <a:spLocks noGrp="1"/>
          </p:cNvSpPr>
          <p:nvPr>
            <p:ph type="dt" sz="half" idx="10"/>
          </p:nvPr>
        </p:nvSpPr>
        <p:spPr/>
        <p:txBody>
          <a:bodyPr/>
          <a:lstStyle/>
          <a:p>
            <a:fld id="{3CD9712D-992A-4AB1-A5C2-575F75921AA2}" type="datetimeFigureOut">
              <a:rPr/>
              <a:pPr/>
              <a:t>12/2/2011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3261595790"/>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a:pPr/>
              <a:t>12/2/2011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743399456"/>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17425" y="1676400"/>
            <a:ext cx="3342558" cy="2438400"/>
          </a:xfrm>
        </p:spPr>
        <p:txBody>
          <a:bodyPr anchor="b">
            <a:normAutofit/>
          </a:bodyPr>
          <a:lstStyle>
            <a:lvl1pPr algn="l">
              <a:defRPr sz="3200" b="0"/>
            </a:lvl1pPr>
          </a:lstStyle>
          <a:p>
            <a:r>
              <a:rPr lang="fr-FR" smtClean="0"/>
              <a:t>Cliquez pour modifier le style du titre</a:t>
            </a:r>
            <a:endParaRPr/>
          </a:p>
        </p:txBody>
      </p:sp>
      <p:sp>
        <p:nvSpPr>
          <p:cNvPr id="3" name="Content Placeholder 2"/>
          <p:cNvSpPr>
            <a:spLocks noGrp="1"/>
          </p:cNvSpPr>
          <p:nvPr>
            <p:ph idx="1"/>
          </p:nvPr>
        </p:nvSpPr>
        <p:spPr>
          <a:xfrm>
            <a:off x="1135077" y="685800"/>
            <a:ext cx="5414944"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Text Placeholder 3"/>
          <p:cNvSpPr>
            <a:spLocks noGrp="1"/>
          </p:cNvSpPr>
          <p:nvPr>
            <p:ph type="body" sz="half" idx="2"/>
          </p:nvPr>
        </p:nvSpPr>
        <p:spPr>
          <a:xfrm>
            <a:off x="6817425" y="4191000"/>
            <a:ext cx="3342558"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3CD9712D-992A-4AB1-A5C2-575F75921AA2}" type="datetimeFigureOut">
              <a:rPr/>
              <a:pPr/>
              <a:t>12/2/2011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828858569"/>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17425" y="1676400"/>
            <a:ext cx="3342558" cy="2438400"/>
          </a:xfrm>
        </p:spPr>
        <p:txBody>
          <a:bodyPr anchor="b">
            <a:noAutofit/>
          </a:bodyPr>
          <a:lstStyle>
            <a:lvl1pPr algn="l">
              <a:defRPr sz="3200" b="0"/>
            </a:lvl1pPr>
          </a:lstStyle>
          <a:p>
            <a:r>
              <a:rPr lang="fr-FR" smtClean="0"/>
              <a:t>Cliquez pour modifier le style du titre</a:t>
            </a:r>
            <a:endParaRPr/>
          </a:p>
        </p:txBody>
      </p:sp>
      <p:sp>
        <p:nvSpPr>
          <p:cNvPr id="3" name="Picture Placeholder 2"/>
          <p:cNvSpPr>
            <a:spLocks noGrp="1"/>
          </p:cNvSpPr>
          <p:nvPr>
            <p:ph type="pic" idx="1"/>
          </p:nvPr>
        </p:nvSpPr>
        <p:spPr>
          <a:xfrm>
            <a:off x="1335630" y="0"/>
            <a:ext cx="5214390"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a:p>
        </p:txBody>
      </p:sp>
      <p:sp>
        <p:nvSpPr>
          <p:cNvPr id="4" name="Text Placeholder 3"/>
          <p:cNvSpPr>
            <a:spLocks noGrp="1"/>
          </p:cNvSpPr>
          <p:nvPr>
            <p:ph type="body" sz="half" idx="2"/>
          </p:nvPr>
        </p:nvSpPr>
        <p:spPr>
          <a:xfrm>
            <a:off x="6817425" y="4191000"/>
            <a:ext cx="3342558"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extLst>
      <p:ext uri="{BB962C8B-B14F-4D97-AF65-F5344CB8AC3E}">
        <p14:creationId xmlns:p14="http://schemas.microsoft.com/office/powerpoint/2010/main" val="3839490360"/>
      </p:ext>
    </p:extLst>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p>
            <a:fld id="{3CD9712D-992A-4AB1-A5C2-575F75921AA2}" type="datetimeFigureOut">
              <a:rPr/>
              <a:pPr/>
              <a:t>12/2/2011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2857575708"/>
      </p:ext>
    </p:extLst>
  </p:cSld>
  <p:clrMapOvr>
    <a:masterClrMapping/>
  </p:clrMapOvr>
  <p:transition spd="med"/>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55558" y="381000"/>
            <a:ext cx="1671278" cy="5791200"/>
          </a:xfrm>
        </p:spPr>
        <p:txBody>
          <a:bodyPr vert="eaVert"/>
          <a:lstStyle/>
          <a:p>
            <a:r>
              <a:rPr lang="fr-FR" smtClean="0"/>
              <a:t>Cliquez pour modifier le style du titre</a:t>
            </a:r>
            <a:endParaRPr/>
          </a:p>
        </p:txBody>
      </p:sp>
      <p:sp>
        <p:nvSpPr>
          <p:cNvPr id="3" name="Vertical Text Placeholder 2"/>
          <p:cNvSpPr>
            <a:spLocks noGrp="1"/>
          </p:cNvSpPr>
          <p:nvPr>
            <p:ph type="body" orient="vert" idx="1"/>
          </p:nvPr>
        </p:nvSpPr>
        <p:spPr>
          <a:xfrm>
            <a:off x="1135080" y="381000"/>
            <a:ext cx="7286775" cy="5791200"/>
          </a:xfrm>
        </p:spPr>
        <p:txBody>
          <a:bodyPr vert="eaVert"/>
          <a:lstStyle>
            <a:lvl5pPr>
              <a:defRPr/>
            </a:lvl5pPr>
            <a:lvl6pPr>
              <a:defRPr/>
            </a:lvl6pPr>
            <a:lvl7pPr>
              <a:defRPr/>
            </a:lvl7pPr>
            <a:lvl8pPr>
              <a:defRPr/>
            </a:lvl8pPr>
            <a:lvl9pPr>
              <a:defRPr/>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p>
            <a:fld id="{3CD9712D-992A-4AB1-A5C2-575F75921AA2}" type="datetimeFigureOut">
              <a:rPr/>
              <a:pPr/>
              <a:t>12/2/2011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‹N°›</a:t>
            </a:fld>
            <a:endParaRPr/>
          </a:p>
        </p:txBody>
      </p:sp>
    </p:spTree>
    <p:extLst>
      <p:ext uri="{BB962C8B-B14F-4D97-AF65-F5344CB8AC3E}">
        <p14:creationId xmlns:p14="http://schemas.microsoft.com/office/powerpoint/2010/main" val="2132264878"/>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733973" y="0"/>
            <a:ext cx="9959430"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135077" y="381000"/>
            <a:ext cx="8423246" cy="1143000"/>
          </a:xfrm>
          <a:prstGeom prst="rect">
            <a:avLst/>
          </a:prstGeom>
        </p:spPr>
        <p:txBody>
          <a:bodyPr vert="horz" lIns="91440" tIns="45720" rIns="91440" bIns="45720" rtlCol="0" anchor="b">
            <a:normAutofit/>
          </a:bodyPr>
          <a:lstStyle/>
          <a:p>
            <a:r>
              <a:rPr lang="fr-FR" smtClean="0"/>
              <a:t>Cliquez pour modifier le style du titre</a:t>
            </a:r>
            <a:endParaRPr/>
          </a:p>
        </p:txBody>
      </p:sp>
      <p:sp>
        <p:nvSpPr>
          <p:cNvPr id="3" name="Text Placeholder 2"/>
          <p:cNvSpPr>
            <a:spLocks noGrp="1"/>
          </p:cNvSpPr>
          <p:nvPr>
            <p:ph type="body" idx="1"/>
          </p:nvPr>
        </p:nvSpPr>
        <p:spPr>
          <a:xfrm>
            <a:off x="1135077" y="1676400"/>
            <a:ext cx="8423246" cy="4495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2"/>
          </p:nvPr>
        </p:nvSpPr>
        <p:spPr>
          <a:xfrm>
            <a:off x="1115749" y="6356353"/>
            <a:ext cx="2495127"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a:pPr/>
              <a:t>12/2/2011</a:t>
            </a:fld>
            <a:endParaRPr/>
          </a:p>
        </p:txBody>
      </p:sp>
      <p:sp>
        <p:nvSpPr>
          <p:cNvPr id="5" name="Footer Placeholder 4"/>
          <p:cNvSpPr>
            <a:spLocks noGrp="1"/>
          </p:cNvSpPr>
          <p:nvPr>
            <p:ph type="ftr" sz="quarter" idx="3"/>
          </p:nvPr>
        </p:nvSpPr>
        <p:spPr>
          <a:xfrm>
            <a:off x="3653578" y="6356353"/>
            <a:ext cx="3386244"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7063436" y="6356353"/>
            <a:ext cx="2495127"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‹N°›</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gi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gif-anime.org/gif-anime/boisson/25/image41911.html"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8.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2.gif"/><Relationship Id="rId4" Type="http://schemas.openxmlformats.org/officeDocument/2006/relationships/image" Target="../media/image21.gif"/></Relationships>
</file>

<file path=ppt/slides/_rels/slide1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gif"/></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fr.fotolia.com/id/6704114"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6.gif"/><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hyperlink" Target="http://fr.fotolia.com/id/6704114"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6.gif"/><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hyperlink" Target="http://fr.fotolia.com/id/6704114"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6.gif"/><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hyperlink" Target="http://fr.fotolia.com/id/670411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6.gif"/><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18.gif"/><Relationship Id="rId4" Type="http://schemas.openxmlformats.org/officeDocument/2006/relationships/hyperlink" Target="http://www.gif-anime.org/gif-anime/boisson/25/image41911.html"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www.icone-gif.com/gif/metiers/avocats/avocats006.gif"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4.gif"/></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1.jpeg"/><Relationship Id="rId7" Type="http://schemas.openxmlformats.org/officeDocument/2006/relationships/diagramColors" Target="../diagrams/colors2.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VL2.png"/>
          <p:cNvPicPr>
            <a:picLocks noChangeAspect="1"/>
          </p:cNvPicPr>
          <p:nvPr/>
        </p:nvPicPr>
        <p:blipFill>
          <a:blip r:embed="rId3" cstate="print">
            <a:lum bright="30000" contrast="-10000"/>
          </a:blip>
          <a:stretch>
            <a:fillRect/>
          </a:stretch>
        </p:blipFill>
        <p:spPr>
          <a:xfrm>
            <a:off x="1872300" y="2060838"/>
            <a:ext cx="3564468" cy="3168362"/>
          </a:xfrm>
          <a:prstGeom prst="ellipse">
            <a:avLst/>
          </a:prstGeom>
          <a:ln>
            <a:noFill/>
          </a:ln>
          <a:effectLst>
            <a:softEdge rad="112500"/>
          </a:effectLst>
        </p:spPr>
      </p:pic>
      <p:sp>
        <p:nvSpPr>
          <p:cNvPr id="2" name="Rectangle 1"/>
          <p:cNvSpPr/>
          <p:nvPr/>
        </p:nvSpPr>
        <p:spPr>
          <a:xfrm>
            <a:off x="0" y="0"/>
            <a:ext cx="10693400" cy="7048083"/>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138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rPr>
              <a:t>23</a:t>
            </a:r>
            <a:r>
              <a:rPr lang="fr-FR" sz="115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rPr>
              <a:t> </a:t>
            </a:r>
            <a:r>
              <a:rPr lang="fr-FR" sz="11500" b="1" spc="50" dirty="0" err="1"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rPr>
              <a:t>ème</a:t>
            </a:r>
            <a:r>
              <a:rPr lang="fr-FR" sz="115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rPr>
              <a:t>   </a:t>
            </a:r>
            <a:r>
              <a:rPr lang="fr-FR" sz="138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rPr>
              <a:t>Assemblée</a:t>
            </a:r>
            <a:endParaRPr lang="fr-FR" sz="857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endParaRPr>
          </a:p>
          <a:p>
            <a:pPr algn="ctr"/>
            <a:endPar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endParaRPr>
          </a:p>
          <a:p>
            <a:pPr algn="ctr"/>
            <a:r>
              <a:rPr lang="fr-FR" sz="24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rPr>
              <a:t> </a:t>
            </a:r>
            <a:endParaRPr lang="fr-FR" sz="36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endParaRPr>
          </a:p>
          <a:p>
            <a:pPr algn="ctr"/>
            <a:endParaRPr lang="fr-FR" sz="36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endParaRPr>
          </a:p>
          <a:p>
            <a:pPr algn="ctr"/>
            <a:endParaRPr lang="fr-FR" sz="36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endParaRPr>
          </a:p>
          <a:p>
            <a:pPr algn="ctr"/>
            <a:r>
              <a:rPr lang="fr-FR" sz="13800" b="1" spc="50" dirty="0" smtClean="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rPr>
              <a:t>Générale</a:t>
            </a:r>
            <a:endParaRPr lang="fr-FR" sz="9600" b="1" spc="50" dirty="0">
              <a:ln w="11430"/>
              <a:solidFill>
                <a:srgbClr val="006600"/>
              </a:solidFill>
              <a:effectLst>
                <a:outerShdw blurRad="76200" dist="50800" dir="5400000" algn="tl" rotWithShape="0">
                  <a:srgbClr val="000000">
                    <a:alpha val="65000"/>
                  </a:srgbClr>
                </a:outerShdw>
              </a:effectLst>
              <a:latin typeface="NevisonCasD" pitchFamily="66" charset="0"/>
              <a:cs typeface="Cordia New" pitchFamily="34" charset="-34"/>
            </a:endParaRPr>
          </a:p>
        </p:txBody>
      </p:sp>
      <p:sp>
        <p:nvSpPr>
          <p:cNvPr id="5" name="Rectangle 4"/>
          <p:cNvSpPr/>
          <p:nvPr/>
        </p:nvSpPr>
        <p:spPr>
          <a:xfrm>
            <a:off x="5028957" y="2924944"/>
            <a:ext cx="5519460" cy="1015663"/>
          </a:xfrm>
          <a:prstGeom prst="rect">
            <a:avLst/>
          </a:prstGeom>
          <a:noFill/>
        </p:spPr>
        <p:txBody>
          <a:bodyPr wrap="none" lIns="91440" tIns="45720" rIns="91440" bIns="45720">
            <a:spAutoFit/>
            <a:scene3d>
              <a:camera prst="isometricOffAxis1Right"/>
              <a:lightRig rig="soft" dir="tl">
                <a:rot lat="0" lon="0" rev="0"/>
              </a:lightRig>
            </a:scene3d>
            <a:sp3d contourW="25400" prstMaterial="matte">
              <a:bevelT w="25400" h="55880" prst="artDeco"/>
              <a:contourClr>
                <a:schemeClr val="accent2">
                  <a:tint val="20000"/>
                </a:schemeClr>
              </a:contourClr>
            </a:sp3d>
          </a:bodyPr>
          <a:lstStyle/>
          <a:p>
            <a:pPr algn="ctr"/>
            <a:r>
              <a:rPr lang="fr-FR" sz="6000" b="1" spc="50" dirty="0" smtClean="0">
                <a:ln w="11430"/>
                <a:solidFill>
                  <a:srgbClr val="000066"/>
                </a:solidFill>
                <a:effectLst>
                  <a:outerShdw blurRad="76200" dist="50800" dir="5400000" algn="tl" rotWithShape="0">
                    <a:srgbClr val="000000">
                      <a:alpha val="65000"/>
                    </a:srgbClr>
                  </a:outerShdw>
                </a:effectLst>
                <a:latin typeface="Brush Script MT" pitchFamily="66" charset="0"/>
              </a:rPr>
              <a:t>Section de Mulhouse</a:t>
            </a:r>
            <a:endParaRPr lang="fr-FR" sz="6000" b="1" spc="50" dirty="0">
              <a:ln w="11430"/>
              <a:solidFill>
                <a:srgbClr val="000066"/>
              </a:solidFill>
              <a:effectLst>
                <a:outerShdw blurRad="76200" dist="50800" dir="5400000" algn="tl" rotWithShape="0">
                  <a:srgbClr val="000000">
                    <a:alpha val="65000"/>
                  </a:srgbClr>
                </a:outerShdw>
              </a:effectLst>
              <a:latin typeface="Brush Script MT"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1" descr="http://vie.libre.mulhouse.free.fr/Images/Bernard-Mouthon.jpeg"/>
          <p:cNvPicPr>
            <a:picLocks noChangeAspect="1" noChangeArrowheads="1"/>
          </p:cNvPicPr>
          <p:nvPr/>
        </p:nvPicPr>
        <p:blipFill>
          <a:blip r:embed="rId3" cstate="print"/>
          <a:stretch>
            <a:fillRect/>
          </a:stretch>
        </p:blipFill>
        <p:spPr bwMode="auto">
          <a:xfrm>
            <a:off x="4626620" y="3501008"/>
            <a:ext cx="1840577" cy="1944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2" descr="http://vie.libre.mulhouse.free.fr/Images/aissa.jpeg"/>
          <p:cNvPicPr>
            <a:picLocks noChangeAspect="1" noChangeArrowheads="1"/>
          </p:cNvPicPr>
          <p:nvPr/>
        </p:nvPicPr>
        <p:blipFill>
          <a:blip r:embed="rId4" cstate="print"/>
          <a:srcRect/>
          <a:stretch>
            <a:fillRect/>
          </a:stretch>
        </p:blipFill>
        <p:spPr bwMode="auto">
          <a:xfrm>
            <a:off x="3073048" y="188640"/>
            <a:ext cx="1349149" cy="12241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9" descr="http://vie.libre.mulhouse.free.fr/Images/andre.jpeg"/>
          <p:cNvPicPr>
            <a:picLocks noChangeAspect="1" noChangeArrowheads="1"/>
          </p:cNvPicPr>
          <p:nvPr/>
        </p:nvPicPr>
        <p:blipFill>
          <a:blip r:embed="rId5" cstate="print"/>
          <a:srcRect/>
          <a:stretch>
            <a:fillRect/>
          </a:stretch>
        </p:blipFill>
        <p:spPr bwMode="auto">
          <a:xfrm>
            <a:off x="7030887" y="188640"/>
            <a:ext cx="1263140" cy="1296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4" descr="http://vie.libre.mulhouse.free.fr/Images/Alex.jpeg"/>
          <p:cNvPicPr>
            <a:picLocks noChangeAspect="1" noChangeArrowheads="1"/>
          </p:cNvPicPr>
          <p:nvPr/>
        </p:nvPicPr>
        <p:blipFill>
          <a:blip r:embed="rId6" cstate="print"/>
          <a:srcRect/>
          <a:stretch>
            <a:fillRect/>
          </a:stretch>
        </p:blipFill>
        <p:spPr bwMode="auto">
          <a:xfrm>
            <a:off x="883604" y="332656"/>
            <a:ext cx="1347350" cy="1296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 6" descr="http://vie.libre.mulhouse.free.fr/Images/raymond.jpeg"/>
          <p:cNvPicPr>
            <a:picLocks noChangeAspect="1" noChangeArrowheads="1"/>
          </p:cNvPicPr>
          <p:nvPr/>
        </p:nvPicPr>
        <p:blipFill>
          <a:blip r:embed="rId7" cstate="print"/>
          <a:srcRect/>
          <a:stretch>
            <a:fillRect/>
          </a:stretch>
        </p:blipFill>
        <p:spPr bwMode="auto">
          <a:xfrm>
            <a:off x="9051911" y="260648"/>
            <a:ext cx="1347350" cy="1296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2" descr="akim"/>
          <p:cNvPicPr>
            <a:picLocks noChangeAspect="1" noChangeArrowheads="1"/>
          </p:cNvPicPr>
          <p:nvPr/>
        </p:nvPicPr>
        <p:blipFill>
          <a:blip r:embed="rId8" cstate="print"/>
          <a:srcRect/>
          <a:stretch>
            <a:fillRect/>
          </a:stretch>
        </p:blipFill>
        <p:spPr bwMode="auto">
          <a:xfrm>
            <a:off x="546767" y="2420888"/>
            <a:ext cx="1431559" cy="1440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0" descr="http://vie.libre.mulhouse.free.fr/Images/jeannette.jpeg"/>
          <p:cNvPicPr>
            <a:picLocks noChangeAspect="1" noChangeArrowheads="1"/>
          </p:cNvPicPr>
          <p:nvPr/>
        </p:nvPicPr>
        <p:blipFill>
          <a:blip r:embed="rId9" cstate="print"/>
          <a:srcRect/>
          <a:stretch>
            <a:fillRect/>
          </a:stretch>
        </p:blipFill>
        <p:spPr bwMode="auto">
          <a:xfrm>
            <a:off x="546767" y="4437112"/>
            <a:ext cx="1347350" cy="1440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5" descr="http://vie.libre.mulhouse.free.fr/Images/claudine.jpeg"/>
          <p:cNvPicPr>
            <a:picLocks noChangeAspect="1" noChangeArrowheads="1"/>
          </p:cNvPicPr>
          <p:nvPr/>
        </p:nvPicPr>
        <p:blipFill>
          <a:blip r:embed="rId10" cstate="print"/>
          <a:srcRect/>
          <a:stretch>
            <a:fillRect/>
          </a:stretch>
        </p:blipFill>
        <p:spPr bwMode="auto">
          <a:xfrm>
            <a:off x="8883493" y="4437112"/>
            <a:ext cx="1403655" cy="1440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Image 11" descr="Description : http://vie.libre.mulhouse.free.fr/Images/comit%C3%A9_marie_helene.jpg"/>
          <p:cNvPicPr>
            <a:picLocks noChangeAspect="1" noChangeArrowheads="1"/>
          </p:cNvPicPr>
          <p:nvPr/>
        </p:nvPicPr>
        <p:blipFill>
          <a:blip r:embed="rId11" cstate="print"/>
          <a:srcRect/>
          <a:stretch>
            <a:fillRect/>
          </a:stretch>
        </p:blipFill>
        <p:spPr bwMode="auto">
          <a:xfrm>
            <a:off x="9019108" y="2564904"/>
            <a:ext cx="1347350" cy="1296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Rectangle 22"/>
          <p:cNvSpPr/>
          <p:nvPr/>
        </p:nvSpPr>
        <p:spPr>
          <a:xfrm>
            <a:off x="2736210" y="1484784"/>
            <a:ext cx="1936815" cy="523220"/>
          </a:xfrm>
          <a:prstGeom prst="rect">
            <a:avLst/>
          </a:prstGeom>
        </p:spPr>
        <p:txBody>
          <a:bodyPr wrap="square">
            <a:spAutoFit/>
          </a:bodyPr>
          <a:lstStyle/>
          <a:p>
            <a:pPr algn="ctr"/>
            <a:r>
              <a:rPr lang="fr-FR" sz="1400" b="1" dirty="0" err="1" smtClean="0">
                <a:latin typeface="Comic Sans MS" pitchFamily="66" charset="0"/>
              </a:rPr>
              <a:t>Aïssa</a:t>
            </a:r>
            <a:r>
              <a:rPr lang="fr-FR" sz="1400" b="1" dirty="0" smtClean="0">
                <a:latin typeface="Comic Sans MS" pitchFamily="66" charset="0"/>
              </a:rPr>
              <a:t> </a:t>
            </a:r>
            <a:r>
              <a:rPr lang="fr-FR" sz="1400" b="1" dirty="0" err="1" smtClean="0">
                <a:latin typeface="Comic Sans MS" pitchFamily="66" charset="0"/>
              </a:rPr>
              <a:t>Berrag</a:t>
            </a:r>
            <a:endParaRPr lang="fr-FR" sz="1400" b="1" dirty="0" smtClean="0">
              <a:latin typeface="Comic Sans MS" pitchFamily="66" charset="0"/>
            </a:endParaRPr>
          </a:p>
          <a:p>
            <a:pPr algn="ctr"/>
            <a:r>
              <a:rPr lang="fr-FR" sz="1400" b="1" dirty="0" err="1" smtClean="0">
                <a:latin typeface="Comic Sans MS" pitchFamily="66" charset="0"/>
              </a:rPr>
              <a:t>Resp</a:t>
            </a:r>
            <a:r>
              <a:rPr lang="fr-FR" sz="1400" b="1" dirty="0" smtClean="0">
                <a:latin typeface="Comic Sans MS" pitchFamily="66" charset="0"/>
              </a:rPr>
              <a:t> / Adjoint</a:t>
            </a:r>
            <a:endParaRPr lang="fr-FR" sz="1400" b="1" dirty="0">
              <a:latin typeface="Comic Sans MS" pitchFamily="66" charset="0"/>
            </a:endParaRPr>
          </a:p>
        </p:txBody>
      </p:sp>
      <p:sp>
        <p:nvSpPr>
          <p:cNvPr id="24" name="Rectangle 23"/>
          <p:cNvSpPr/>
          <p:nvPr/>
        </p:nvSpPr>
        <p:spPr>
          <a:xfrm>
            <a:off x="462557" y="1700808"/>
            <a:ext cx="2357862" cy="523220"/>
          </a:xfrm>
          <a:prstGeom prst="rect">
            <a:avLst/>
          </a:prstGeom>
        </p:spPr>
        <p:txBody>
          <a:bodyPr wrap="square">
            <a:spAutoFit/>
          </a:bodyPr>
          <a:lstStyle/>
          <a:p>
            <a:pPr algn="ctr"/>
            <a:r>
              <a:rPr lang="fr-FR" sz="1400" b="1" dirty="0" smtClean="0">
                <a:latin typeface="Comic Sans MS" pitchFamily="66" charset="0"/>
              </a:rPr>
              <a:t>Alexandre Da Silva</a:t>
            </a:r>
          </a:p>
          <a:p>
            <a:pPr algn="ctr"/>
            <a:r>
              <a:rPr lang="fr-FR" sz="1400" b="1" dirty="0" smtClean="0">
                <a:latin typeface="Comic Sans MS" pitchFamily="66" charset="0"/>
              </a:rPr>
              <a:t>Secrétaire</a:t>
            </a:r>
            <a:endParaRPr lang="fr-FR" sz="1400" b="1" dirty="0">
              <a:latin typeface="Comic Sans MS" pitchFamily="66" charset="0"/>
            </a:endParaRPr>
          </a:p>
        </p:txBody>
      </p:sp>
      <p:sp>
        <p:nvSpPr>
          <p:cNvPr id="25" name="Rectangle 24"/>
          <p:cNvSpPr/>
          <p:nvPr/>
        </p:nvSpPr>
        <p:spPr>
          <a:xfrm>
            <a:off x="6441422" y="1556792"/>
            <a:ext cx="2189443" cy="523220"/>
          </a:xfrm>
          <a:prstGeom prst="rect">
            <a:avLst/>
          </a:prstGeom>
        </p:spPr>
        <p:txBody>
          <a:bodyPr wrap="square">
            <a:spAutoFit/>
          </a:bodyPr>
          <a:lstStyle/>
          <a:p>
            <a:pPr algn="ctr"/>
            <a:r>
              <a:rPr lang="fr-FR" sz="1400" b="1" dirty="0" smtClean="0">
                <a:latin typeface="Comic Sans MS" pitchFamily="66" charset="0"/>
              </a:rPr>
              <a:t>André </a:t>
            </a:r>
            <a:r>
              <a:rPr lang="fr-FR" sz="1400" b="1" dirty="0" err="1" smtClean="0">
                <a:latin typeface="Comic Sans MS" pitchFamily="66" charset="0"/>
              </a:rPr>
              <a:t>Jaeg</a:t>
            </a:r>
            <a:endParaRPr lang="fr-FR" sz="1400" b="1" dirty="0" smtClean="0">
              <a:latin typeface="Comic Sans MS" pitchFamily="66" charset="0"/>
            </a:endParaRPr>
          </a:p>
          <a:p>
            <a:pPr algn="ctr"/>
            <a:r>
              <a:rPr lang="fr-FR" sz="1400" b="1" dirty="0" err="1" smtClean="0">
                <a:latin typeface="Comic Sans MS" pitchFamily="66" charset="0"/>
              </a:rPr>
              <a:t>Resp</a:t>
            </a:r>
            <a:r>
              <a:rPr lang="fr-FR" sz="1400" b="1" dirty="0" smtClean="0">
                <a:latin typeface="Comic Sans MS" pitchFamily="66" charset="0"/>
              </a:rPr>
              <a:t> / Adjoint</a:t>
            </a:r>
            <a:endParaRPr lang="fr-FR" sz="1400" b="1" dirty="0">
              <a:latin typeface="Comic Sans MS" pitchFamily="66" charset="0"/>
            </a:endParaRPr>
          </a:p>
        </p:txBody>
      </p:sp>
      <p:sp>
        <p:nvSpPr>
          <p:cNvPr id="26" name="Rectangle 25"/>
          <p:cNvSpPr/>
          <p:nvPr/>
        </p:nvSpPr>
        <p:spPr>
          <a:xfrm>
            <a:off x="8167119" y="1700808"/>
            <a:ext cx="2526281" cy="523220"/>
          </a:xfrm>
          <a:prstGeom prst="rect">
            <a:avLst/>
          </a:prstGeom>
        </p:spPr>
        <p:txBody>
          <a:bodyPr wrap="square">
            <a:spAutoFit/>
          </a:bodyPr>
          <a:lstStyle/>
          <a:p>
            <a:pPr algn="ctr"/>
            <a:r>
              <a:rPr lang="fr-FR" sz="1400" b="1" dirty="0" smtClean="0">
                <a:latin typeface="Comic Sans MS" pitchFamily="66" charset="0"/>
              </a:rPr>
              <a:t>Raymond </a:t>
            </a:r>
            <a:r>
              <a:rPr lang="fr-FR" sz="1400" b="1" dirty="0" err="1" smtClean="0">
                <a:latin typeface="Comic Sans MS" pitchFamily="66" charset="0"/>
              </a:rPr>
              <a:t>Woelfl</a:t>
            </a:r>
            <a:endParaRPr lang="fr-FR" sz="1400" b="1" dirty="0" smtClean="0">
              <a:latin typeface="Comic Sans MS" pitchFamily="66" charset="0"/>
            </a:endParaRPr>
          </a:p>
          <a:p>
            <a:pPr algn="ctr"/>
            <a:r>
              <a:rPr lang="fr-FR" sz="1400" b="1" dirty="0" smtClean="0">
                <a:latin typeface="Comic Sans MS" pitchFamily="66" charset="0"/>
              </a:rPr>
              <a:t>Secrétaire / Adjoint</a:t>
            </a:r>
            <a:endParaRPr lang="fr-FR" sz="1400" b="1" dirty="0">
              <a:latin typeface="Comic Sans MS" pitchFamily="66" charset="0"/>
            </a:endParaRPr>
          </a:p>
        </p:txBody>
      </p:sp>
      <p:sp>
        <p:nvSpPr>
          <p:cNvPr id="27" name="Rectangle 26"/>
          <p:cNvSpPr/>
          <p:nvPr/>
        </p:nvSpPr>
        <p:spPr>
          <a:xfrm>
            <a:off x="568652" y="3933056"/>
            <a:ext cx="1252266" cy="340093"/>
          </a:xfrm>
          <a:prstGeom prst="rect">
            <a:avLst/>
          </a:prstGeom>
        </p:spPr>
        <p:txBody>
          <a:bodyPr wrap="none">
            <a:spAutoFit/>
          </a:bodyPr>
          <a:lstStyle/>
          <a:p>
            <a:pPr algn="ctr">
              <a:lnSpc>
                <a:spcPct val="115000"/>
              </a:lnSpc>
              <a:spcAft>
                <a:spcPts val="0"/>
              </a:spcAft>
            </a:pPr>
            <a:r>
              <a:rPr lang="fr-FR" sz="1400" b="1" dirty="0" smtClean="0">
                <a:latin typeface="Comic Sans MS" pitchFamily="66" charset="0"/>
                <a:ea typeface="Times New Roman"/>
                <a:cs typeface="Times New Roman"/>
              </a:rPr>
              <a:t>Akim </a:t>
            </a:r>
            <a:r>
              <a:rPr lang="fr-FR" sz="1400" b="1" dirty="0" err="1" smtClean="0">
                <a:latin typeface="Comic Sans MS" pitchFamily="66" charset="0"/>
                <a:ea typeface="Times New Roman"/>
                <a:cs typeface="Times New Roman"/>
              </a:rPr>
              <a:t>Douadi</a:t>
            </a:r>
            <a:endParaRPr lang="fr-FR" sz="1400" b="1" dirty="0" smtClean="0">
              <a:latin typeface="Comic Sans MS" pitchFamily="66" charset="0"/>
              <a:ea typeface="Times New Roman"/>
              <a:cs typeface="Times New Roman"/>
            </a:endParaRPr>
          </a:p>
        </p:txBody>
      </p:sp>
      <p:sp>
        <p:nvSpPr>
          <p:cNvPr id="29" name="Rectangle 28"/>
          <p:cNvSpPr/>
          <p:nvPr/>
        </p:nvSpPr>
        <p:spPr>
          <a:xfrm>
            <a:off x="0" y="5949280"/>
            <a:ext cx="2357862" cy="523220"/>
          </a:xfrm>
          <a:prstGeom prst="rect">
            <a:avLst/>
          </a:prstGeom>
        </p:spPr>
        <p:txBody>
          <a:bodyPr wrap="square">
            <a:spAutoFit/>
          </a:bodyPr>
          <a:lstStyle/>
          <a:p>
            <a:pPr algn="ctr"/>
            <a:r>
              <a:rPr lang="fr-FR" sz="1400" b="1" dirty="0" smtClean="0">
                <a:latin typeface="Comic Sans MS" pitchFamily="66" charset="0"/>
              </a:rPr>
              <a:t>Jeannette </a:t>
            </a:r>
            <a:r>
              <a:rPr lang="fr-FR" sz="1400" b="1" dirty="0" err="1" smtClean="0">
                <a:latin typeface="Comic Sans MS" pitchFamily="66" charset="0"/>
              </a:rPr>
              <a:t>Zaepfel</a:t>
            </a:r>
            <a:endParaRPr lang="fr-FR" sz="1400" b="1" dirty="0" smtClean="0">
              <a:latin typeface="Comic Sans MS" pitchFamily="66" charset="0"/>
            </a:endParaRPr>
          </a:p>
          <a:p>
            <a:pPr algn="ctr"/>
            <a:r>
              <a:rPr lang="fr-FR" sz="1400" b="1" dirty="0" smtClean="0">
                <a:latin typeface="Comic Sans MS" pitchFamily="66" charset="0"/>
              </a:rPr>
              <a:t>Trésorière</a:t>
            </a:r>
            <a:endParaRPr lang="fr-FR" sz="1400" b="1" dirty="0">
              <a:latin typeface="Comic Sans MS" pitchFamily="66" charset="0"/>
            </a:endParaRPr>
          </a:p>
        </p:txBody>
      </p:sp>
      <p:sp>
        <p:nvSpPr>
          <p:cNvPr id="30" name="Rectangle 29"/>
          <p:cNvSpPr/>
          <p:nvPr/>
        </p:nvSpPr>
        <p:spPr>
          <a:xfrm>
            <a:off x="8209818" y="5949280"/>
            <a:ext cx="2483582" cy="738664"/>
          </a:xfrm>
          <a:prstGeom prst="rect">
            <a:avLst/>
          </a:prstGeom>
        </p:spPr>
        <p:txBody>
          <a:bodyPr wrap="square">
            <a:spAutoFit/>
          </a:bodyPr>
          <a:lstStyle/>
          <a:p>
            <a:pPr algn="ctr"/>
            <a:r>
              <a:rPr lang="fr-FR" sz="1400" b="1" dirty="0" smtClean="0">
                <a:latin typeface="Comic Sans MS" pitchFamily="66" charset="0"/>
              </a:rPr>
              <a:t>Claudine </a:t>
            </a:r>
            <a:r>
              <a:rPr lang="fr-FR" sz="1400" b="1" dirty="0" err="1" smtClean="0">
                <a:latin typeface="Comic Sans MS" pitchFamily="66" charset="0"/>
              </a:rPr>
              <a:t>Mouthon</a:t>
            </a:r>
            <a:endParaRPr lang="fr-FR" sz="1400" b="1" dirty="0" smtClean="0">
              <a:latin typeface="Comic Sans MS" pitchFamily="66" charset="0"/>
            </a:endParaRPr>
          </a:p>
          <a:p>
            <a:pPr algn="ctr"/>
            <a:r>
              <a:rPr lang="fr-FR" sz="1400" b="1" dirty="0" smtClean="0">
                <a:latin typeface="Comic Sans MS" pitchFamily="66" charset="0"/>
              </a:rPr>
              <a:t>Responsable </a:t>
            </a:r>
          </a:p>
          <a:p>
            <a:pPr algn="ctr"/>
            <a:r>
              <a:rPr lang="fr-FR" sz="1400" b="1" dirty="0" smtClean="0">
                <a:latin typeface="Comic Sans MS" pitchFamily="66" charset="0"/>
              </a:rPr>
              <a:t>Equipe Femmes</a:t>
            </a:r>
            <a:endParaRPr lang="fr-FR" sz="1400" b="1" dirty="0">
              <a:latin typeface="Comic Sans MS" pitchFamily="66" charset="0"/>
            </a:endParaRPr>
          </a:p>
        </p:txBody>
      </p:sp>
      <p:sp>
        <p:nvSpPr>
          <p:cNvPr id="32" name="Rectangle 31"/>
          <p:cNvSpPr/>
          <p:nvPr/>
        </p:nvSpPr>
        <p:spPr>
          <a:xfrm>
            <a:off x="8597955" y="4005064"/>
            <a:ext cx="2095445" cy="307777"/>
          </a:xfrm>
          <a:prstGeom prst="rect">
            <a:avLst/>
          </a:prstGeom>
        </p:spPr>
        <p:txBody>
          <a:bodyPr wrap="none">
            <a:spAutoFit/>
          </a:bodyPr>
          <a:lstStyle/>
          <a:p>
            <a:r>
              <a:rPr lang="fr-FR" sz="1400" b="1" dirty="0" smtClean="0">
                <a:latin typeface="Comic Sans MS" pitchFamily="66" charset="0"/>
              </a:rPr>
              <a:t>Marie-Hélène </a:t>
            </a:r>
            <a:r>
              <a:rPr lang="fr-FR" sz="1400" b="1" dirty="0" err="1" smtClean="0">
                <a:latin typeface="Comic Sans MS" pitchFamily="66" charset="0"/>
              </a:rPr>
              <a:t>Venries</a:t>
            </a:r>
            <a:endParaRPr lang="fr-FR" sz="1400" b="1" dirty="0">
              <a:latin typeface="Comic Sans MS" pitchFamily="66" charset="0"/>
            </a:endParaRPr>
          </a:p>
        </p:txBody>
      </p:sp>
      <p:sp>
        <p:nvSpPr>
          <p:cNvPr id="35" name="ZoneTexte 34"/>
          <p:cNvSpPr txBox="1"/>
          <p:nvPr/>
        </p:nvSpPr>
        <p:spPr>
          <a:xfrm>
            <a:off x="4554612" y="5589240"/>
            <a:ext cx="2105234" cy="523220"/>
          </a:xfrm>
          <a:prstGeom prst="rect">
            <a:avLst/>
          </a:prstGeom>
          <a:noFill/>
        </p:spPr>
        <p:txBody>
          <a:bodyPr wrap="square" rtlCol="0">
            <a:spAutoFit/>
          </a:bodyPr>
          <a:lstStyle/>
          <a:p>
            <a:pPr algn="ctr"/>
            <a:r>
              <a:rPr lang="fr-FR" sz="1400" b="1" dirty="0" smtClean="0">
                <a:latin typeface="Comic Sans MS" pitchFamily="66" charset="0"/>
              </a:rPr>
              <a:t>Bernard </a:t>
            </a:r>
            <a:r>
              <a:rPr lang="fr-FR" sz="1400" b="1" dirty="0" err="1" smtClean="0">
                <a:latin typeface="Comic Sans MS" pitchFamily="66" charset="0"/>
              </a:rPr>
              <a:t>Mouthon</a:t>
            </a:r>
            <a:endParaRPr lang="fr-FR" sz="1400" b="1" dirty="0" smtClean="0">
              <a:latin typeface="Comic Sans MS" pitchFamily="66" charset="0"/>
            </a:endParaRPr>
          </a:p>
          <a:p>
            <a:pPr algn="ctr"/>
            <a:r>
              <a:rPr lang="fr-FR" sz="1400" b="1" dirty="0" smtClean="0">
                <a:latin typeface="Comic Sans MS" pitchFamily="66" charset="0"/>
              </a:rPr>
              <a:t>Responsable</a:t>
            </a:r>
            <a:endParaRPr lang="fr-FR" sz="1400" b="1" dirty="0">
              <a:latin typeface="Comic Sans MS" pitchFamily="66" charset="0"/>
            </a:endParaRPr>
          </a:p>
        </p:txBody>
      </p:sp>
      <p:sp>
        <p:nvSpPr>
          <p:cNvPr id="36" name="ZoneTexte 35"/>
          <p:cNvSpPr txBox="1"/>
          <p:nvPr/>
        </p:nvSpPr>
        <p:spPr>
          <a:xfrm>
            <a:off x="2106340" y="836712"/>
            <a:ext cx="6840760" cy="255454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80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Le </a:t>
            </a:r>
          </a:p>
          <a:p>
            <a:pPr algn="ctr"/>
            <a:r>
              <a:rPr lang="fr-FR" sz="80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Comité de Section</a:t>
            </a:r>
            <a:endParaRPr lang="fr-FR" sz="9600" b="1" spc="50" dirty="0">
              <a:ln w="11430"/>
              <a:solidFill>
                <a:srgbClr val="006600"/>
              </a:solidFill>
              <a:effectLst>
                <a:outerShdw blurRad="76200" dist="50800" dir="5400000" algn="tl" rotWithShape="0">
                  <a:srgbClr val="000000">
                    <a:alpha val="65000"/>
                  </a:srgbClr>
                </a:outerShdw>
              </a:effectLst>
              <a:latin typeface="NevisonCasD" pitchFamily="66" charset="0"/>
            </a:endParaRPr>
          </a:p>
        </p:txBody>
      </p:sp>
      <p:pic>
        <p:nvPicPr>
          <p:cNvPr id="33" name="Picture 2" descr="emoticones amour gratuit"/>
          <p:cNvPicPr>
            <a:picLocks noChangeAspect="1" noChangeArrowheads="1" noCrop="1"/>
          </p:cNvPicPr>
          <p:nvPr/>
        </p:nvPicPr>
        <p:blipFill>
          <a:blip r:embed="rId12" cstate="print"/>
          <a:srcRect/>
          <a:stretch>
            <a:fillRect/>
          </a:stretch>
        </p:blipFill>
        <p:spPr bwMode="auto">
          <a:xfrm>
            <a:off x="5058668" y="260648"/>
            <a:ext cx="1144623" cy="883085"/>
          </a:xfrm>
          <a:prstGeom prst="ellipse">
            <a:avLst/>
          </a:prstGeom>
          <a:ln>
            <a:noFill/>
          </a:ln>
          <a:effectLst>
            <a:softEdge rad="112500"/>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childTnLst>
                                </p:cTn>
                              </p:par>
                              <p:par>
                                <p:cTn id="9" presetID="23" presetClass="entr" presetSubtype="52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1000" fill="hold"/>
                                        <p:tgtEl>
                                          <p:spTgt spid="10"/>
                                        </p:tgtEl>
                                        <p:attrNameLst>
                                          <p:attrName>ppt_w</p:attrName>
                                        </p:attrNameLst>
                                      </p:cBhvr>
                                      <p:tavLst>
                                        <p:tav tm="0">
                                          <p:val>
                                            <p:fltVal val="0"/>
                                          </p:val>
                                        </p:tav>
                                        <p:tav tm="100000">
                                          <p:val>
                                            <p:strVal val="#ppt_w"/>
                                          </p:val>
                                        </p:tav>
                                      </p:tavLst>
                                    </p:anim>
                                    <p:anim calcmode="lin" valueType="num">
                                      <p:cBhvr>
                                        <p:cTn id="12" dur="1000" fill="hold"/>
                                        <p:tgtEl>
                                          <p:spTgt spid="10"/>
                                        </p:tgtEl>
                                        <p:attrNameLst>
                                          <p:attrName>ppt_h</p:attrName>
                                        </p:attrNameLst>
                                      </p:cBhvr>
                                      <p:tavLst>
                                        <p:tav tm="0">
                                          <p:val>
                                            <p:fltVal val="0"/>
                                          </p:val>
                                        </p:tav>
                                        <p:tav tm="100000">
                                          <p:val>
                                            <p:strVal val="#ppt_h"/>
                                          </p:val>
                                        </p:tav>
                                      </p:tavLst>
                                    </p:anim>
                                    <p:anim calcmode="lin" valueType="num">
                                      <p:cBhvr>
                                        <p:cTn id="13" dur="1000" fill="hold"/>
                                        <p:tgtEl>
                                          <p:spTgt spid="10"/>
                                        </p:tgtEl>
                                        <p:attrNameLst>
                                          <p:attrName>ppt_x</p:attrName>
                                        </p:attrNameLst>
                                      </p:cBhvr>
                                      <p:tavLst>
                                        <p:tav tm="0">
                                          <p:val>
                                            <p:fltVal val="0.5"/>
                                          </p:val>
                                        </p:tav>
                                        <p:tav tm="100000">
                                          <p:val>
                                            <p:strVal val="#ppt_x"/>
                                          </p:val>
                                        </p:tav>
                                      </p:tavLst>
                                    </p:anim>
                                    <p:anim calcmode="lin" valueType="num">
                                      <p:cBhvr>
                                        <p:cTn id="14" dur="1000" fill="hold"/>
                                        <p:tgtEl>
                                          <p:spTgt spid="10"/>
                                        </p:tgtEl>
                                        <p:attrNameLst>
                                          <p:attrName>ppt_y</p:attrName>
                                        </p:attrNameLst>
                                      </p:cBhvr>
                                      <p:tavLst>
                                        <p:tav tm="0">
                                          <p:val>
                                            <p:fltVal val="0.5"/>
                                          </p:val>
                                        </p:tav>
                                        <p:tav tm="100000">
                                          <p:val>
                                            <p:strVal val="#ppt_y"/>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fltVal val="0"/>
                                          </p:val>
                                        </p:tav>
                                        <p:tav tm="100000">
                                          <p:val>
                                            <p:strVal val="#ppt_w"/>
                                          </p:val>
                                        </p:tav>
                                      </p:tavLst>
                                    </p:anim>
                                    <p:anim calcmode="lin" valueType="num">
                                      <p:cBhvr>
                                        <p:cTn id="18" dur="1000" fill="hold"/>
                                        <p:tgtEl>
                                          <p:spTgt spid="35"/>
                                        </p:tgtEl>
                                        <p:attrNameLst>
                                          <p:attrName>ppt_h</p:attrName>
                                        </p:attrNameLst>
                                      </p:cBhvr>
                                      <p:tavLst>
                                        <p:tav tm="0">
                                          <p:val>
                                            <p:fltVal val="0"/>
                                          </p:val>
                                        </p:tav>
                                        <p:tav tm="100000">
                                          <p:val>
                                            <p:strVal val="#ppt_h"/>
                                          </p:val>
                                        </p:tav>
                                      </p:tavLst>
                                    </p:anim>
                                  </p:childTnLst>
                                </p:cTn>
                              </p:par>
                              <p:par>
                                <p:cTn id="19" presetID="23" presetClass="entr" presetSubtype="528"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ppt_x</p:attrName>
                                        </p:attrNameLst>
                                      </p:cBhvr>
                                      <p:tavLst>
                                        <p:tav tm="0">
                                          <p:val>
                                            <p:fltVal val="0.5"/>
                                          </p:val>
                                        </p:tav>
                                        <p:tav tm="100000">
                                          <p:val>
                                            <p:strVal val="#ppt_x"/>
                                          </p:val>
                                        </p:tav>
                                      </p:tavLst>
                                    </p:anim>
                                    <p:anim calcmode="lin" valueType="num">
                                      <p:cBhvr>
                                        <p:cTn id="24" dur="1000" fill="hold"/>
                                        <p:tgtEl>
                                          <p:spTgt spid="11"/>
                                        </p:tgtEl>
                                        <p:attrNameLst>
                                          <p:attrName>ppt_y</p:attrName>
                                        </p:attrNameLst>
                                      </p:cBhvr>
                                      <p:tavLst>
                                        <p:tav tm="0">
                                          <p:val>
                                            <p:fltVal val="0.5"/>
                                          </p:val>
                                        </p:tav>
                                        <p:tav tm="100000">
                                          <p:val>
                                            <p:strVal val="#ppt_y"/>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1000" fill="hold"/>
                                        <p:tgtEl>
                                          <p:spTgt spid="23"/>
                                        </p:tgtEl>
                                        <p:attrNameLst>
                                          <p:attrName>ppt_w</p:attrName>
                                        </p:attrNameLst>
                                      </p:cBhvr>
                                      <p:tavLst>
                                        <p:tav tm="0">
                                          <p:val>
                                            <p:fltVal val="0"/>
                                          </p:val>
                                        </p:tav>
                                        <p:tav tm="100000">
                                          <p:val>
                                            <p:strVal val="#ppt_w"/>
                                          </p:val>
                                        </p:tav>
                                      </p:tavLst>
                                    </p:anim>
                                    <p:anim calcmode="lin" valueType="num">
                                      <p:cBhvr>
                                        <p:cTn id="28" dur="1000" fill="hold"/>
                                        <p:tgtEl>
                                          <p:spTgt spid="23"/>
                                        </p:tgtEl>
                                        <p:attrNameLst>
                                          <p:attrName>ppt_h</p:attrName>
                                        </p:attrNameLst>
                                      </p:cBhvr>
                                      <p:tavLst>
                                        <p:tav tm="0">
                                          <p:val>
                                            <p:fltVal val="0"/>
                                          </p:val>
                                        </p:tav>
                                        <p:tav tm="100000">
                                          <p:val>
                                            <p:strVal val="#ppt_h"/>
                                          </p:val>
                                        </p:tav>
                                      </p:tavLst>
                                    </p:anim>
                                  </p:childTnLst>
                                </p:cTn>
                              </p:par>
                              <p:par>
                                <p:cTn id="29" presetID="23" presetClass="entr" presetSubtype="528"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ppt_x</p:attrName>
                                        </p:attrNameLst>
                                      </p:cBhvr>
                                      <p:tavLst>
                                        <p:tav tm="0">
                                          <p:val>
                                            <p:fltVal val="0.5"/>
                                          </p:val>
                                        </p:tav>
                                        <p:tav tm="100000">
                                          <p:val>
                                            <p:strVal val="#ppt_x"/>
                                          </p:val>
                                        </p:tav>
                                      </p:tavLst>
                                    </p:anim>
                                    <p:anim calcmode="lin" valueType="num">
                                      <p:cBhvr>
                                        <p:cTn id="34" dur="1000" fill="hold"/>
                                        <p:tgtEl>
                                          <p:spTgt spid="12"/>
                                        </p:tgtEl>
                                        <p:attrNameLst>
                                          <p:attrName>ppt_y</p:attrName>
                                        </p:attrNameLst>
                                      </p:cBhvr>
                                      <p:tavLst>
                                        <p:tav tm="0">
                                          <p:val>
                                            <p:fltVal val="0.5"/>
                                          </p:val>
                                        </p:tav>
                                        <p:tav tm="100000">
                                          <p:val>
                                            <p:strVal val="#ppt_y"/>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ppt_w</p:attrName>
                                        </p:attrNameLst>
                                      </p:cBhvr>
                                      <p:tavLst>
                                        <p:tav tm="0">
                                          <p:val>
                                            <p:fltVal val="0"/>
                                          </p:val>
                                        </p:tav>
                                        <p:tav tm="100000">
                                          <p:val>
                                            <p:strVal val="#ppt_w"/>
                                          </p:val>
                                        </p:tav>
                                      </p:tavLst>
                                    </p:anim>
                                    <p:anim calcmode="lin" valueType="num">
                                      <p:cBhvr>
                                        <p:cTn id="38" dur="1000" fill="hold"/>
                                        <p:tgtEl>
                                          <p:spTgt spid="25"/>
                                        </p:tgtEl>
                                        <p:attrNameLst>
                                          <p:attrName>ppt_h</p:attrName>
                                        </p:attrNameLst>
                                      </p:cBhvr>
                                      <p:tavLst>
                                        <p:tav tm="0">
                                          <p:val>
                                            <p:fltVal val="0"/>
                                          </p:val>
                                        </p:tav>
                                        <p:tav tm="100000">
                                          <p:val>
                                            <p:strVal val="#ppt_h"/>
                                          </p:val>
                                        </p:tav>
                                      </p:tavLst>
                                    </p:anim>
                                  </p:childTnLst>
                                </p:cTn>
                              </p:par>
                              <p:par>
                                <p:cTn id="39" presetID="23" presetClass="entr" presetSubtype="528"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 calcmode="lin" valueType="num">
                                      <p:cBhvr>
                                        <p:cTn id="43" dur="1000" fill="hold"/>
                                        <p:tgtEl>
                                          <p:spTgt spid="13"/>
                                        </p:tgtEl>
                                        <p:attrNameLst>
                                          <p:attrName>ppt_x</p:attrName>
                                        </p:attrNameLst>
                                      </p:cBhvr>
                                      <p:tavLst>
                                        <p:tav tm="0">
                                          <p:val>
                                            <p:fltVal val="0.5"/>
                                          </p:val>
                                        </p:tav>
                                        <p:tav tm="100000">
                                          <p:val>
                                            <p:strVal val="#ppt_x"/>
                                          </p:val>
                                        </p:tav>
                                      </p:tavLst>
                                    </p:anim>
                                    <p:anim calcmode="lin" valueType="num">
                                      <p:cBhvr>
                                        <p:cTn id="44" dur="1000" fill="hold"/>
                                        <p:tgtEl>
                                          <p:spTgt spid="13"/>
                                        </p:tgtEl>
                                        <p:attrNameLst>
                                          <p:attrName>ppt_y</p:attrName>
                                        </p:attrNameLst>
                                      </p:cBhvr>
                                      <p:tavLst>
                                        <p:tav tm="0">
                                          <p:val>
                                            <p:fltVal val="0.5"/>
                                          </p:val>
                                        </p:tav>
                                        <p:tav tm="100000">
                                          <p:val>
                                            <p:strVal val="#ppt_y"/>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childTnLst>
                                </p:cTn>
                              </p:par>
                              <p:par>
                                <p:cTn id="49" presetID="23" presetClass="entr" presetSubtype="528"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1000" fill="hold"/>
                                        <p:tgtEl>
                                          <p:spTgt spid="14"/>
                                        </p:tgtEl>
                                        <p:attrNameLst>
                                          <p:attrName>ppt_w</p:attrName>
                                        </p:attrNameLst>
                                      </p:cBhvr>
                                      <p:tavLst>
                                        <p:tav tm="0">
                                          <p:val>
                                            <p:fltVal val="0"/>
                                          </p:val>
                                        </p:tav>
                                        <p:tav tm="100000">
                                          <p:val>
                                            <p:strVal val="#ppt_w"/>
                                          </p:val>
                                        </p:tav>
                                      </p:tavLst>
                                    </p:anim>
                                    <p:anim calcmode="lin" valueType="num">
                                      <p:cBhvr>
                                        <p:cTn id="52" dur="1000" fill="hold"/>
                                        <p:tgtEl>
                                          <p:spTgt spid="14"/>
                                        </p:tgtEl>
                                        <p:attrNameLst>
                                          <p:attrName>ppt_h</p:attrName>
                                        </p:attrNameLst>
                                      </p:cBhvr>
                                      <p:tavLst>
                                        <p:tav tm="0">
                                          <p:val>
                                            <p:fltVal val="0"/>
                                          </p:val>
                                        </p:tav>
                                        <p:tav tm="100000">
                                          <p:val>
                                            <p:strVal val="#ppt_h"/>
                                          </p:val>
                                        </p:tav>
                                      </p:tavLst>
                                    </p:anim>
                                    <p:anim calcmode="lin" valueType="num">
                                      <p:cBhvr>
                                        <p:cTn id="53" dur="1000" fill="hold"/>
                                        <p:tgtEl>
                                          <p:spTgt spid="14"/>
                                        </p:tgtEl>
                                        <p:attrNameLst>
                                          <p:attrName>ppt_x</p:attrName>
                                        </p:attrNameLst>
                                      </p:cBhvr>
                                      <p:tavLst>
                                        <p:tav tm="0">
                                          <p:val>
                                            <p:fltVal val="0.5"/>
                                          </p:val>
                                        </p:tav>
                                        <p:tav tm="100000">
                                          <p:val>
                                            <p:strVal val="#ppt_x"/>
                                          </p:val>
                                        </p:tav>
                                      </p:tavLst>
                                    </p:anim>
                                    <p:anim calcmode="lin" valueType="num">
                                      <p:cBhvr>
                                        <p:cTn id="54" dur="1000" fill="hold"/>
                                        <p:tgtEl>
                                          <p:spTgt spid="14"/>
                                        </p:tgtEl>
                                        <p:attrNameLst>
                                          <p:attrName>ppt_y</p:attrName>
                                        </p:attrNameLst>
                                      </p:cBhvr>
                                      <p:tavLst>
                                        <p:tav tm="0">
                                          <p:val>
                                            <p:fltVal val="0.5"/>
                                          </p:val>
                                        </p:tav>
                                        <p:tav tm="100000">
                                          <p:val>
                                            <p:strVal val="#ppt_y"/>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1000" fill="hold"/>
                                        <p:tgtEl>
                                          <p:spTgt spid="26"/>
                                        </p:tgtEl>
                                        <p:attrNameLst>
                                          <p:attrName>ppt_w</p:attrName>
                                        </p:attrNameLst>
                                      </p:cBhvr>
                                      <p:tavLst>
                                        <p:tav tm="0">
                                          <p:val>
                                            <p:fltVal val="0"/>
                                          </p:val>
                                        </p:tav>
                                        <p:tav tm="100000">
                                          <p:val>
                                            <p:strVal val="#ppt_w"/>
                                          </p:val>
                                        </p:tav>
                                      </p:tavLst>
                                    </p:anim>
                                    <p:anim calcmode="lin" valueType="num">
                                      <p:cBhvr>
                                        <p:cTn id="58" dur="1000" fill="hold"/>
                                        <p:tgtEl>
                                          <p:spTgt spid="26"/>
                                        </p:tgtEl>
                                        <p:attrNameLst>
                                          <p:attrName>ppt_h</p:attrName>
                                        </p:attrNameLst>
                                      </p:cBhvr>
                                      <p:tavLst>
                                        <p:tav tm="0">
                                          <p:val>
                                            <p:fltVal val="0"/>
                                          </p:val>
                                        </p:tav>
                                        <p:tav tm="100000">
                                          <p:val>
                                            <p:strVal val="#ppt_h"/>
                                          </p:val>
                                        </p:tav>
                                      </p:tavLst>
                                    </p:anim>
                                  </p:childTnLst>
                                </p:cTn>
                              </p:par>
                              <p:par>
                                <p:cTn id="59" presetID="23" presetClass="entr" presetSubtype="528"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fltVal val="0"/>
                                          </p:val>
                                        </p:tav>
                                        <p:tav tm="100000">
                                          <p:val>
                                            <p:strVal val="#ppt_w"/>
                                          </p:val>
                                        </p:tav>
                                      </p:tavLst>
                                    </p:anim>
                                    <p:anim calcmode="lin" valueType="num">
                                      <p:cBhvr>
                                        <p:cTn id="62" dur="1000" fill="hold"/>
                                        <p:tgtEl>
                                          <p:spTgt spid="15"/>
                                        </p:tgtEl>
                                        <p:attrNameLst>
                                          <p:attrName>ppt_h</p:attrName>
                                        </p:attrNameLst>
                                      </p:cBhvr>
                                      <p:tavLst>
                                        <p:tav tm="0">
                                          <p:val>
                                            <p:fltVal val="0"/>
                                          </p:val>
                                        </p:tav>
                                        <p:tav tm="100000">
                                          <p:val>
                                            <p:strVal val="#ppt_h"/>
                                          </p:val>
                                        </p:tav>
                                      </p:tavLst>
                                    </p:anim>
                                    <p:anim calcmode="lin" valueType="num">
                                      <p:cBhvr>
                                        <p:cTn id="63" dur="1000" fill="hold"/>
                                        <p:tgtEl>
                                          <p:spTgt spid="15"/>
                                        </p:tgtEl>
                                        <p:attrNameLst>
                                          <p:attrName>ppt_x</p:attrName>
                                        </p:attrNameLst>
                                      </p:cBhvr>
                                      <p:tavLst>
                                        <p:tav tm="0">
                                          <p:val>
                                            <p:fltVal val="0.5"/>
                                          </p:val>
                                        </p:tav>
                                        <p:tav tm="100000">
                                          <p:val>
                                            <p:strVal val="#ppt_x"/>
                                          </p:val>
                                        </p:tav>
                                      </p:tavLst>
                                    </p:anim>
                                    <p:anim calcmode="lin" valueType="num">
                                      <p:cBhvr>
                                        <p:cTn id="64" dur="1000" fill="hold"/>
                                        <p:tgtEl>
                                          <p:spTgt spid="15"/>
                                        </p:tgtEl>
                                        <p:attrNameLst>
                                          <p:attrName>ppt_y</p:attrName>
                                        </p:attrNameLst>
                                      </p:cBhvr>
                                      <p:tavLst>
                                        <p:tav tm="0">
                                          <p:val>
                                            <p:fltVal val="0.5"/>
                                          </p:val>
                                        </p:tav>
                                        <p:tav tm="100000">
                                          <p:val>
                                            <p:strVal val="#ppt_y"/>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1000" fill="hold"/>
                                        <p:tgtEl>
                                          <p:spTgt spid="27"/>
                                        </p:tgtEl>
                                        <p:attrNameLst>
                                          <p:attrName>ppt_w</p:attrName>
                                        </p:attrNameLst>
                                      </p:cBhvr>
                                      <p:tavLst>
                                        <p:tav tm="0">
                                          <p:val>
                                            <p:fltVal val="0"/>
                                          </p:val>
                                        </p:tav>
                                        <p:tav tm="100000">
                                          <p:val>
                                            <p:strVal val="#ppt_w"/>
                                          </p:val>
                                        </p:tav>
                                      </p:tavLst>
                                    </p:anim>
                                    <p:anim calcmode="lin" valueType="num">
                                      <p:cBhvr>
                                        <p:cTn id="68" dur="1000" fill="hold"/>
                                        <p:tgtEl>
                                          <p:spTgt spid="27"/>
                                        </p:tgtEl>
                                        <p:attrNameLst>
                                          <p:attrName>ppt_h</p:attrName>
                                        </p:attrNameLst>
                                      </p:cBhvr>
                                      <p:tavLst>
                                        <p:tav tm="0">
                                          <p:val>
                                            <p:fltVal val="0"/>
                                          </p:val>
                                        </p:tav>
                                        <p:tav tm="100000">
                                          <p:val>
                                            <p:strVal val="#ppt_h"/>
                                          </p:val>
                                        </p:tav>
                                      </p:tavLst>
                                    </p:anim>
                                  </p:childTnLst>
                                </p:cTn>
                              </p:par>
                              <p:par>
                                <p:cTn id="69" presetID="23" presetClass="entr" presetSubtype="528" fill="hold"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1000" fill="hold"/>
                                        <p:tgtEl>
                                          <p:spTgt spid="17"/>
                                        </p:tgtEl>
                                        <p:attrNameLst>
                                          <p:attrName>ppt_w</p:attrName>
                                        </p:attrNameLst>
                                      </p:cBhvr>
                                      <p:tavLst>
                                        <p:tav tm="0">
                                          <p:val>
                                            <p:fltVal val="0"/>
                                          </p:val>
                                        </p:tav>
                                        <p:tav tm="100000">
                                          <p:val>
                                            <p:strVal val="#ppt_w"/>
                                          </p:val>
                                        </p:tav>
                                      </p:tavLst>
                                    </p:anim>
                                    <p:anim calcmode="lin" valueType="num">
                                      <p:cBhvr>
                                        <p:cTn id="72" dur="1000" fill="hold"/>
                                        <p:tgtEl>
                                          <p:spTgt spid="17"/>
                                        </p:tgtEl>
                                        <p:attrNameLst>
                                          <p:attrName>ppt_h</p:attrName>
                                        </p:attrNameLst>
                                      </p:cBhvr>
                                      <p:tavLst>
                                        <p:tav tm="0">
                                          <p:val>
                                            <p:fltVal val="0"/>
                                          </p:val>
                                        </p:tav>
                                        <p:tav tm="100000">
                                          <p:val>
                                            <p:strVal val="#ppt_h"/>
                                          </p:val>
                                        </p:tav>
                                      </p:tavLst>
                                    </p:anim>
                                    <p:anim calcmode="lin" valueType="num">
                                      <p:cBhvr>
                                        <p:cTn id="73" dur="1000" fill="hold"/>
                                        <p:tgtEl>
                                          <p:spTgt spid="17"/>
                                        </p:tgtEl>
                                        <p:attrNameLst>
                                          <p:attrName>ppt_x</p:attrName>
                                        </p:attrNameLst>
                                      </p:cBhvr>
                                      <p:tavLst>
                                        <p:tav tm="0">
                                          <p:val>
                                            <p:fltVal val="0.5"/>
                                          </p:val>
                                        </p:tav>
                                        <p:tav tm="100000">
                                          <p:val>
                                            <p:strVal val="#ppt_x"/>
                                          </p:val>
                                        </p:tav>
                                      </p:tavLst>
                                    </p:anim>
                                    <p:anim calcmode="lin" valueType="num">
                                      <p:cBhvr>
                                        <p:cTn id="74" dur="1000" fill="hold"/>
                                        <p:tgtEl>
                                          <p:spTgt spid="17"/>
                                        </p:tgtEl>
                                        <p:attrNameLst>
                                          <p:attrName>ppt_y</p:attrName>
                                        </p:attrNameLst>
                                      </p:cBhvr>
                                      <p:tavLst>
                                        <p:tav tm="0">
                                          <p:val>
                                            <p:fltVal val="0.5"/>
                                          </p:val>
                                        </p:tav>
                                        <p:tav tm="100000">
                                          <p:val>
                                            <p:strVal val="#ppt_y"/>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1000" fill="hold"/>
                                        <p:tgtEl>
                                          <p:spTgt spid="29"/>
                                        </p:tgtEl>
                                        <p:attrNameLst>
                                          <p:attrName>ppt_w</p:attrName>
                                        </p:attrNameLst>
                                      </p:cBhvr>
                                      <p:tavLst>
                                        <p:tav tm="0">
                                          <p:val>
                                            <p:fltVal val="0"/>
                                          </p:val>
                                        </p:tav>
                                        <p:tav tm="100000">
                                          <p:val>
                                            <p:strVal val="#ppt_w"/>
                                          </p:val>
                                        </p:tav>
                                      </p:tavLst>
                                    </p:anim>
                                    <p:anim calcmode="lin" valueType="num">
                                      <p:cBhvr>
                                        <p:cTn id="78" dur="1000" fill="hold"/>
                                        <p:tgtEl>
                                          <p:spTgt spid="29"/>
                                        </p:tgtEl>
                                        <p:attrNameLst>
                                          <p:attrName>ppt_h</p:attrName>
                                        </p:attrNameLst>
                                      </p:cBhvr>
                                      <p:tavLst>
                                        <p:tav tm="0">
                                          <p:val>
                                            <p:fltVal val="0"/>
                                          </p:val>
                                        </p:tav>
                                        <p:tav tm="100000">
                                          <p:val>
                                            <p:strVal val="#ppt_h"/>
                                          </p:val>
                                        </p:tav>
                                      </p:tavLst>
                                    </p:anim>
                                  </p:childTnLst>
                                </p:cTn>
                              </p:par>
                              <p:par>
                                <p:cTn id="79" presetID="23" presetClass="entr" presetSubtype="528" fill="hold" nodeType="with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1000" fill="hold"/>
                                        <p:tgtEl>
                                          <p:spTgt spid="18"/>
                                        </p:tgtEl>
                                        <p:attrNameLst>
                                          <p:attrName>ppt_w</p:attrName>
                                        </p:attrNameLst>
                                      </p:cBhvr>
                                      <p:tavLst>
                                        <p:tav tm="0">
                                          <p:val>
                                            <p:fltVal val="0"/>
                                          </p:val>
                                        </p:tav>
                                        <p:tav tm="100000">
                                          <p:val>
                                            <p:strVal val="#ppt_w"/>
                                          </p:val>
                                        </p:tav>
                                      </p:tavLst>
                                    </p:anim>
                                    <p:anim calcmode="lin" valueType="num">
                                      <p:cBhvr>
                                        <p:cTn id="82" dur="1000" fill="hold"/>
                                        <p:tgtEl>
                                          <p:spTgt spid="18"/>
                                        </p:tgtEl>
                                        <p:attrNameLst>
                                          <p:attrName>ppt_h</p:attrName>
                                        </p:attrNameLst>
                                      </p:cBhvr>
                                      <p:tavLst>
                                        <p:tav tm="0">
                                          <p:val>
                                            <p:fltVal val="0"/>
                                          </p:val>
                                        </p:tav>
                                        <p:tav tm="100000">
                                          <p:val>
                                            <p:strVal val="#ppt_h"/>
                                          </p:val>
                                        </p:tav>
                                      </p:tavLst>
                                    </p:anim>
                                    <p:anim calcmode="lin" valueType="num">
                                      <p:cBhvr>
                                        <p:cTn id="83" dur="1000" fill="hold"/>
                                        <p:tgtEl>
                                          <p:spTgt spid="18"/>
                                        </p:tgtEl>
                                        <p:attrNameLst>
                                          <p:attrName>ppt_x</p:attrName>
                                        </p:attrNameLst>
                                      </p:cBhvr>
                                      <p:tavLst>
                                        <p:tav tm="0">
                                          <p:val>
                                            <p:fltVal val="0.5"/>
                                          </p:val>
                                        </p:tav>
                                        <p:tav tm="100000">
                                          <p:val>
                                            <p:strVal val="#ppt_x"/>
                                          </p:val>
                                        </p:tav>
                                      </p:tavLst>
                                    </p:anim>
                                    <p:anim calcmode="lin" valueType="num">
                                      <p:cBhvr>
                                        <p:cTn id="84" dur="1000" fill="hold"/>
                                        <p:tgtEl>
                                          <p:spTgt spid="18"/>
                                        </p:tgtEl>
                                        <p:attrNameLst>
                                          <p:attrName>ppt_y</p:attrName>
                                        </p:attrNameLst>
                                      </p:cBhvr>
                                      <p:tavLst>
                                        <p:tav tm="0">
                                          <p:val>
                                            <p:fltVal val="0.5"/>
                                          </p:val>
                                        </p:tav>
                                        <p:tav tm="100000">
                                          <p:val>
                                            <p:strVal val="#ppt_y"/>
                                          </p:val>
                                        </p:tav>
                                      </p:tavLst>
                                    </p:anim>
                                  </p:childTnLst>
                                </p:cTn>
                              </p:par>
                              <p:par>
                                <p:cTn id="85" presetID="23" presetClass="entr" presetSubtype="16"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1000" fill="hold"/>
                                        <p:tgtEl>
                                          <p:spTgt spid="30"/>
                                        </p:tgtEl>
                                        <p:attrNameLst>
                                          <p:attrName>ppt_w</p:attrName>
                                        </p:attrNameLst>
                                      </p:cBhvr>
                                      <p:tavLst>
                                        <p:tav tm="0">
                                          <p:val>
                                            <p:fltVal val="0"/>
                                          </p:val>
                                        </p:tav>
                                        <p:tav tm="100000">
                                          <p:val>
                                            <p:strVal val="#ppt_w"/>
                                          </p:val>
                                        </p:tav>
                                      </p:tavLst>
                                    </p:anim>
                                    <p:anim calcmode="lin" valueType="num">
                                      <p:cBhvr>
                                        <p:cTn id="88" dur="1000" fill="hold"/>
                                        <p:tgtEl>
                                          <p:spTgt spid="30"/>
                                        </p:tgtEl>
                                        <p:attrNameLst>
                                          <p:attrName>ppt_h</p:attrName>
                                        </p:attrNameLst>
                                      </p:cBhvr>
                                      <p:tavLst>
                                        <p:tav tm="0">
                                          <p:val>
                                            <p:fltVal val="0"/>
                                          </p:val>
                                        </p:tav>
                                        <p:tav tm="100000">
                                          <p:val>
                                            <p:strVal val="#ppt_h"/>
                                          </p:val>
                                        </p:tav>
                                      </p:tavLst>
                                    </p:anim>
                                  </p:childTnLst>
                                </p:cTn>
                              </p:par>
                              <p:par>
                                <p:cTn id="89" presetID="23" presetClass="entr" presetSubtype="528" fill="hold" nodeType="withEffect">
                                  <p:stCondLst>
                                    <p:cond delay="0"/>
                                  </p:stCondLst>
                                  <p:childTnLst>
                                    <p:set>
                                      <p:cBhvr>
                                        <p:cTn id="90" dur="1" fill="hold">
                                          <p:stCondLst>
                                            <p:cond delay="0"/>
                                          </p:stCondLst>
                                        </p:cTn>
                                        <p:tgtEl>
                                          <p:spTgt spid="1027"/>
                                        </p:tgtEl>
                                        <p:attrNameLst>
                                          <p:attrName>style.visibility</p:attrName>
                                        </p:attrNameLst>
                                      </p:cBhvr>
                                      <p:to>
                                        <p:strVal val="visible"/>
                                      </p:to>
                                    </p:set>
                                    <p:anim calcmode="lin" valueType="num">
                                      <p:cBhvr>
                                        <p:cTn id="91" dur="1000" fill="hold"/>
                                        <p:tgtEl>
                                          <p:spTgt spid="1027"/>
                                        </p:tgtEl>
                                        <p:attrNameLst>
                                          <p:attrName>ppt_w</p:attrName>
                                        </p:attrNameLst>
                                      </p:cBhvr>
                                      <p:tavLst>
                                        <p:tav tm="0">
                                          <p:val>
                                            <p:fltVal val="0"/>
                                          </p:val>
                                        </p:tav>
                                        <p:tav tm="100000">
                                          <p:val>
                                            <p:strVal val="#ppt_w"/>
                                          </p:val>
                                        </p:tav>
                                      </p:tavLst>
                                    </p:anim>
                                    <p:anim calcmode="lin" valueType="num">
                                      <p:cBhvr>
                                        <p:cTn id="92" dur="1000" fill="hold"/>
                                        <p:tgtEl>
                                          <p:spTgt spid="1027"/>
                                        </p:tgtEl>
                                        <p:attrNameLst>
                                          <p:attrName>ppt_h</p:attrName>
                                        </p:attrNameLst>
                                      </p:cBhvr>
                                      <p:tavLst>
                                        <p:tav tm="0">
                                          <p:val>
                                            <p:fltVal val="0"/>
                                          </p:val>
                                        </p:tav>
                                        <p:tav tm="100000">
                                          <p:val>
                                            <p:strVal val="#ppt_h"/>
                                          </p:val>
                                        </p:tav>
                                      </p:tavLst>
                                    </p:anim>
                                    <p:anim calcmode="lin" valueType="num">
                                      <p:cBhvr>
                                        <p:cTn id="93" dur="1000" fill="hold"/>
                                        <p:tgtEl>
                                          <p:spTgt spid="1027"/>
                                        </p:tgtEl>
                                        <p:attrNameLst>
                                          <p:attrName>ppt_x</p:attrName>
                                        </p:attrNameLst>
                                      </p:cBhvr>
                                      <p:tavLst>
                                        <p:tav tm="0">
                                          <p:val>
                                            <p:fltVal val="0.5"/>
                                          </p:val>
                                        </p:tav>
                                        <p:tav tm="100000">
                                          <p:val>
                                            <p:strVal val="#ppt_x"/>
                                          </p:val>
                                        </p:tav>
                                      </p:tavLst>
                                    </p:anim>
                                    <p:anim calcmode="lin" valueType="num">
                                      <p:cBhvr>
                                        <p:cTn id="94" dur="1000" fill="hold"/>
                                        <p:tgtEl>
                                          <p:spTgt spid="1027"/>
                                        </p:tgtEl>
                                        <p:attrNameLst>
                                          <p:attrName>ppt_y</p:attrName>
                                        </p:attrNameLst>
                                      </p:cBhvr>
                                      <p:tavLst>
                                        <p:tav tm="0">
                                          <p:val>
                                            <p:fltVal val="0.5"/>
                                          </p:val>
                                        </p:tav>
                                        <p:tav tm="100000">
                                          <p:val>
                                            <p:strVal val="#ppt_y"/>
                                          </p:val>
                                        </p:tav>
                                      </p:tavLst>
                                    </p:anim>
                                  </p:childTnLst>
                                </p:cTn>
                              </p:par>
                              <p:par>
                                <p:cTn id="95" presetID="23" presetClass="entr" presetSubtype="16"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p:cTn id="97" dur="1000" fill="hold"/>
                                        <p:tgtEl>
                                          <p:spTgt spid="32"/>
                                        </p:tgtEl>
                                        <p:attrNameLst>
                                          <p:attrName>ppt_w</p:attrName>
                                        </p:attrNameLst>
                                      </p:cBhvr>
                                      <p:tavLst>
                                        <p:tav tm="0">
                                          <p:val>
                                            <p:fltVal val="0"/>
                                          </p:val>
                                        </p:tav>
                                        <p:tav tm="100000">
                                          <p:val>
                                            <p:strVal val="#ppt_w"/>
                                          </p:val>
                                        </p:tav>
                                      </p:tavLst>
                                    </p:anim>
                                    <p:anim calcmode="lin" valueType="num">
                                      <p:cBhvr>
                                        <p:cTn id="98" dur="1000" fill="hold"/>
                                        <p:tgtEl>
                                          <p:spTgt spid="32"/>
                                        </p:tgtEl>
                                        <p:attrNameLst>
                                          <p:attrName>ppt_h</p:attrName>
                                        </p:attrNameLst>
                                      </p:cBhvr>
                                      <p:tavLst>
                                        <p:tav tm="0">
                                          <p:val>
                                            <p:fltVal val="0"/>
                                          </p:val>
                                        </p:tav>
                                        <p:tav tm="100000">
                                          <p:val>
                                            <p:strVal val="#ppt_h"/>
                                          </p:val>
                                        </p:tav>
                                      </p:tavLst>
                                    </p:anim>
                                  </p:childTnLst>
                                </p:cTn>
                              </p:par>
                              <p:par>
                                <p:cTn id="99" presetID="23" presetClass="entr" presetSubtype="16" fill="hold" nodeType="withEffect">
                                  <p:stCondLst>
                                    <p:cond delay="0"/>
                                  </p:stCondLst>
                                  <p:childTnLst>
                                    <p:set>
                                      <p:cBhvr>
                                        <p:cTn id="100" dur="1" fill="hold">
                                          <p:stCondLst>
                                            <p:cond delay="0"/>
                                          </p:stCondLst>
                                        </p:cTn>
                                        <p:tgtEl>
                                          <p:spTgt spid="33"/>
                                        </p:tgtEl>
                                        <p:attrNameLst>
                                          <p:attrName>style.visibility</p:attrName>
                                        </p:attrNameLst>
                                      </p:cBhvr>
                                      <p:to>
                                        <p:strVal val="visible"/>
                                      </p:to>
                                    </p:set>
                                    <p:anim calcmode="lin" valueType="num">
                                      <p:cBhvr>
                                        <p:cTn id="101" dur="500" fill="hold"/>
                                        <p:tgtEl>
                                          <p:spTgt spid="33"/>
                                        </p:tgtEl>
                                        <p:attrNameLst>
                                          <p:attrName>ppt_w</p:attrName>
                                        </p:attrNameLst>
                                      </p:cBhvr>
                                      <p:tavLst>
                                        <p:tav tm="0">
                                          <p:val>
                                            <p:fltVal val="0"/>
                                          </p:val>
                                        </p:tav>
                                        <p:tav tm="100000">
                                          <p:val>
                                            <p:strVal val="#ppt_w"/>
                                          </p:val>
                                        </p:tav>
                                      </p:tavLst>
                                    </p:anim>
                                    <p:anim calcmode="lin" valueType="num">
                                      <p:cBhvr>
                                        <p:cTn id="102"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9" grpId="0"/>
      <p:bldP spid="30" grpId="0"/>
      <p:bldP spid="32" grpId="0"/>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8-haut-rhin.jpg"/>
          <p:cNvPicPr>
            <a:picLocks noChangeAspect="1" noChangeArrowheads="1"/>
          </p:cNvPicPr>
          <p:nvPr/>
        </p:nvPicPr>
        <p:blipFill>
          <a:blip r:embed="rId3" cstate="print"/>
          <a:stretch>
            <a:fillRect/>
          </a:stretch>
        </p:blipFill>
        <p:spPr bwMode="auto">
          <a:xfrm>
            <a:off x="2034332" y="2348880"/>
            <a:ext cx="2088232" cy="24596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isometricOffAxis1Right"/>
            <a:lightRig rig="twoPt" dir="t">
              <a:rot lat="0" lon="0" rev="7200000"/>
            </a:lightRig>
          </a:scene3d>
          <a:sp3d>
            <a:bevelT w="25400" h="19050"/>
            <a:contourClr>
              <a:srgbClr val="FFFFFF"/>
            </a:contourClr>
          </a:sp3d>
        </p:spPr>
      </p:pic>
      <p:sp>
        <p:nvSpPr>
          <p:cNvPr id="2" name="Rectangle 1"/>
          <p:cNvSpPr/>
          <p:nvPr/>
        </p:nvSpPr>
        <p:spPr>
          <a:xfrm>
            <a:off x="738188" y="620688"/>
            <a:ext cx="9721080" cy="5832648"/>
          </a:xfrm>
          <a:prstGeom prst="rect">
            <a:avLst/>
          </a:prstGeom>
        </p:spPr>
        <p:txBody>
          <a:bodyPr wrap="none">
            <a:prstTxWarp prst="textFadeLeft">
              <a:avLst>
                <a:gd name="adj" fmla="val 9164"/>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80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Implantation</a:t>
            </a: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a:t>
            </a:r>
          </a:p>
          <a:p>
            <a:pPr algn="ctr"/>
            <a:endParaRPr lang="fr-FR" sz="40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et </a:t>
            </a:r>
          </a:p>
          <a:p>
            <a:pPr algn="ctr"/>
            <a:endParaRPr lang="fr-FR" sz="32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r>
              <a:rPr lang="fr-FR" sz="80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Fonctionnement</a:t>
            </a:r>
            <a:endParaRPr lang="fr-FR" sz="6600" b="1" spc="50" dirty="0">
              <a:ln w="11430"/>
              <a:solidFill>
                <a:srgbClr val="006600"/>
              </a:solidFill>
              <a:effectLst>
                <a:outerShdw blurRad="76200" dist="50800" dir="5400000" algn="tl" rotWithShape="0">
                  <a:srgbClr val="000000">
                    <a:alpha val="65000"/>
                  </a:srgbClr>
                </a:outerShdw>
              </a:effectLst>
              <a:latin typeface="NevisonCasD" pitchFamily="66" charset="0"/>
            </a:endParaRPr>
          </a:p>
        </p:txBody>
      </p:sp>
      <p:sp>
        <p:nvSpPr>
          <p:cNvPr id="4" name="Ellipse 3"/>
          <p:cNvSpPr/>
          <p:nvPr/>
        </p:nvSpPr>
        <p:spPr>
          <a:xfrm>
            <a:off x="3042444" y="3645024"/>
            <a:ext cx="360040" cy="288032"/>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2204" y="188640"/>
            <a:ext cx="9361040" cy="1200329"/>
          </a:xfrm>
          <a:prstGeom prst="rect">
            <a:avLst/>
          </a:prstGeom>
        </p:spPr>
        <p:txBody>
          <a:bodyPr wrap="square">
            <a:spAutoFit/>
          </a:bodyPr>
          <a:lstStyle/>
          <a:p>
            <a:pPr algn="ctr"/>
            <a:r>
              <a:rPr lang="fr-FR" sz="7200" b="1" spc="50" dirty="0" smtClean="0">
                <a:ln w="11430"/>
                <a:solidFill>
                  <a:srgbClr val="000066"/>
                </a:solidFill>
                <a:effectLst>
                  <a:outerShdw blurRad="76200" dist="50800" dir="5400000" algn="tl" rotWithShape="0">
                    <a:srgbClr val="000000">
                      <a:alpha val="65000"/>
                    </a:srgbClr>
                  </a:outerShdw>
                </a:effectLst>
                <a:latin typeface="Comic Sans MS" pitchFamily="66" charset="0"/>
              </a:rPr>
              <a:t>4</a:t>
            </a:r>
            <a:r>
              <a:rPr lang="fr-FR" sz="6600" b="1" spc="50" dirty="0" smtClean="0">
                <a:ln w="11430"/>
                <a:solidFill>
                  <a:srgbClr val="000066"/>
                </a:solidFill>
                <a:effectLst>
                  <a:outerShdw blurRad="76200" dist="50800" dir="5400000" algn="tl" rotWithShape="0">
                    <a:srgbClr val="000000">
                      <a:alpha val="65000"/>
                    </a:srgbClr>
                  </a:outerShdw>
                </a:effectLst>
                <a:latin typeface="Comic Sans MS" pitchFamily="66" charset="0"/>
              </a:rPr>
              <a:t> </a:t>
            </a:r>
            <a:r>
              <a:rPr lang="fr-FR" sz="6600" b="1" spc="50" dirty="0" smtClean="0">
                <a:ln w="11430"/>
                <a:solidFill>
                  <a:srgbClr val="000066"/>
                </a:solidFill>
                <a:effectLst>
                  <a:outerShdw blurRad="76200" dist="50800" dir="5400000" algn="tl" rotWithShape="0">
                    <a:srgbClr val="000000">
                      <a:alpha val="65000"/>
                    </a:srgbClr>
                  </a:outerShdw>
                </a:effectLst>
                <a:latin typeface="VAGRundschriftD" pitchFamily="34" charset="0"/>
              </a:rPr>
              <a:t>Equipes de base</a:t>
            </a:r>
            <a:endParaRPr lang="fr-FR" sz="6600" b="1" spc="50" dirty="0">
              <a:ln w="11430"/>
              <a:solidFill>
                <a:srgbClr val="000066"/>
              </a:solidFill>
              <a:effectLst>
                <a:outerShdw blurRad="76200" dist="50800" dir="5400000" algn="tl" rotWithShape="0">
                  <a:srgbClr val="000000">
                    <a:alpha val="65000"/>
                  </a:srgbClr>
                </a:outerShdw>
              </a:effectLst>
              <a:latin typeface="VAGRundschriftD" pitchFamily="34" charset="0"/>
            </a:endParaRPr>
          </a:p>
        </p:txBody>
      </p:sp>
      <p:pic>
        <p:nvPicPr>
          <p:cNvPr id="3" name="Picture 2" descr="68-haut-rhin.jpg"/>
          <p:cNvPicPr>
            <a:picLocks noChangeAspect="1" noChangeArrowheads="1"/>
          </p:cNvPicPr>
          <p:nvPr/>
        </p:nvPicPr>
        <p:blipFill>
          <a:blip r:embed="rId3" cstate="print"/>
          <a:stretch>
            <a:fillRect/>
          </a:stretch>
        </p:blipFill>
        <p:spPr bwMode="auto">
          <a:xfrm>
            <a:off x="3546500" y="1700808"/>
            <a:ext cx="3744416" cy="4410490"/>
          </a:xfrm>
          <a:prstGeom prst="rect">
            <a:avLst/>
          </a:prstGeom>
          <a:solidFill>
            <a:srgbClr val="FFFFFF">
              <a:shade val="85000"/>
            </a:srgbClr>
          </a:solidFill>
          <a:ln w="19050" cap="sq">
            <a:solidFill>
              <a:srgbClr val="C0000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Légende encadrée 2 4"/>
          <p:cNvSpPr/>
          <p:nvPr/>
        </p:nvSpPr>
        <p:spPr>
          <a:xfrm>
            <a:off x="7506940" y="2060848"/>
            <a:ext cx="2808312" cy="792088"/>
          </a:xfrm>
          <a:prstGeom prst="borderCallout2">
            <a:avLst>
              <a:gd name="adj1" fmla="val 18750"/>
              <a:gd name="adj2" fmla="val -8333"/>
              <a:gd name="adj3" fmla="val 18750"/>
              <a:gd name="adj4" fmla="val -16667"/>
              <a:gd name="adj5" fmla="val 165836"/>
              <a:gd name="adj6" fmla="val -66744"/>
            </a:avLst>
          </a:prstGeom>
          <a:solidFill>
            <a:srgbClr val="FFFF99"/>
          </a:solidFill>
          <a:ln w="28575">
            <a:solidFill>
              <a:srgbClr val="000066"/>
            </a:solidFill>
          </a:ln>
          <a:effectLst>
            <a:outerShdw blurRad="50800" dist="63500" dir="21594000" algn="ctr" rotWithShape="0">
              <a:srgbClr val="000066">
                <a:alpha val="85000"/>
              </a:srgbClr>
            </a:outerShd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Légende encadrée 2 5"/>
          <p:cNvSpPr/>
          <p:nvPr/>
        </p:nvSpPr>
        <p:spPr>
          <a:xfrm>
            <a:off x="7722964" y="4725144"/>
            <a:ext cx="2970436" cy="792088"/>
          </a:xfrm>
          <a:prstGeom prst="borderCallout2">
            <a:avLst>
              <a:gd name="adj1" fmla="val 18750"/>
              <a:gd name="adj2" fmla="val -8333"/>
              <a:gd name="adj3" fmla="val 18750"/>
              <a:gd name="adj4" fmla="val -16667"/>
              <a:gd name="adj5" fmla="val -51160"/>
              <a:gd name="adj6" fmla="val -74401"/>
            </a:avLst>
          </a:prstGeom>
          <a:solidFill>
            <a:srgbClr val="99FF99"/>
          </a:solidFill>
          <a:ln w="28575">
            <a:solidFill>
              <a:srgbClr val="000066"/>
            </a:solidFill>
          </a:ln>
          <a:effectLst>
            <a:outerShdw blurRad="50800" dist="63500" dir="21594000" algn="ctr" rotWithShape="0">
              <a:srgbClr val="000066">
                <a:alpha val="85000"/>
              </a:srgbClr>
            </a:outerShd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Légende encadrée 2 6"/>
          <p:cNvSpPr/>
          <p:nvPr/>
        </p:nvSpPr>
        <p:spPr>
          <a:xfrm flipH="1">
            <a:off x="234132" y="1988840"/>
            <a:ext cx="2808312" cy="792088"/>
          </a:xfrm>
          <a:prstGeom prst="borderCallout2">
            <a:avLst>
              <a:gd name="adj1" fmla="val 18750"/>
              <a:gd name="adj2" fmla="val -8333"/>
              <a:gd name="adj3" fmla="val 18750"/>
              <a:gd name="adj4" fmla="val -16667"/>
              <a:gd name="adj5" fmla="val 247734"/>
              <a:gd name="adj6" fmla="val -79623"/>
            </a:avLst>
          </a:prstGeom>
          <a:solidFill>
            <a:srgbClr val="FFCCCC"/>
          </a:solidFill>
          <a:ln w="28575">
            <a:solidFill>
              <a:srgbClr val="000066"/>
            </a:solidFill>
          </a:ln>
          <a:effectLst>
            <a:outerShdw blurRad="50800" dist="63500" dir="21594000" algn="ctr" rotWithShape="0">
              <a:srgbClr val="000066">
                <a:alpha val="85000"/>
              </a:srgbClr>
            </a:outerShd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Légende encadrée 2 7"/>
          <p:cNvSpPr/>
          <p:nvPr/>
        </p:nvSpPr>
        <p:spPr>
          <a:xfrm flipH="1">
            <a:off x="522164" y="4653136"/>
            <a:ext cx="2448272" cy="864096"/>
          </a:xfrm>
          <a:prstGeom prst="borderCallout2">
            <a:avLst>
              <a:gd name="adj1" fmla="val 18750"/>
              <a:gd name="adj2" fmla="val -8333"/>
              <a:gd name="adj3" fmla="val 18750"/>
              <a:gd name="adj4" fmla="val -16667"/>
              <a:gd name="adj5" fmla="val 17919"/>
              <a:gd name="adj6" fmla="val -88493"/>
            </a:avLst>
          </a:prstGeom>
          <a:solidFill>
            <a:srgbClr val="C1FFFF"/>
          </a:solidFill>
          <a:ln w="28575">
            <a:solidFill>
              <a:srgbClr val="000066"/>
            </a:solidFill>
          </a:ln>
          <a:effectLst>
            <a:outerShdw blurRad="50800" dist="63500" dir="21594000" algn="ctr" rotWithShape="0">
              <a:srgbClr val="000066">
                <a:alpha val="85000"/>
              </a:srgbClr>
            </a:outerShd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rot="21082950">
            <a:off x="475887" y="2276738"/>
            <a:ext cx="2459328" cy="584775"/>
          </a:xfrm>
          <a:prstGeom prst="rect">
            <a:avLst/>
          </a:prstGeom>
        </p:spPr>
        <p:txBody>
          <a:bodyPr wrap="none">
            <a:spAutoFit/>
          </a:bodyPr>
          <a:lstStyle/>
          <a:p>
            <a:pPr algn="ctr"/>
            <a:r>
              <a:rPr lang="fr-FR" sz="3200" b="1" dirty="0" smtClean="0">
                <a:solidFill>
                  <a:srgbClr val="000000"/>
                </a:solidFill>
                <a:latin typeface="Comic Sans MS" pitchFamily="66" charset="0"/>
              </a:rPr>
              <a:t>Wittenheim</a:t>
            </a:r>
            <a:endParaRPr lang="fr-FR" sz="2800" b="1" dirty="0">
              <a:solidFill>
                <a:srgbClr val="000000"/>
              </a:solidFill>
              <a:latin typeface="Comic Sans MS" pitchFamily="66" charset="0"/>
            </a:endParaRPr>
          </a:p>
        </p:txBody>
      </p:sp>
      <p:sp>
        <p:nvSpPr>
          <p:cNvPr id="10" name="Rectangle 9"/>
          <p:cNvSpPr/>
          <p:nvPr/>
        </p:nvSpPr>
        <p:spPr>
          <a:xfrm rot="21021561">
            <a:off x="771863" y="4974344"/>
            <a:ext cx="2165438" cy="584775"/>
          </a:xfrm>
          <a:prstGeom prst="rect">
            <a:avLst/>
          </a:prstGeom>
        </p:spPr>
        <p:txBody>
          <a:bodyPr wrap="square">
            <a:spAutoFit/>
          </a:bodyPr>
          <a:lstStyle/>
          <a:p>
            <a:pPr algn="ctr"/>
            <a:r>
              <a:rPr lang="fr-FR" sz="3200" b="1" dirty="0" smtClean="0">
                <a:solidFill>
                  <a:srgbClr val="000000"/>
                </a:solidFill>
                <a:latin typeface="Comic Sans MS" pitchFamily="66" charset="0"/>
              </a:rPr>
              <a:t>Pfastatt</a:t>
            </a:r>
            <a:endParaRPr lang="fr-FR" sz="3200" b="1" dirty="0">
              <a:solidFill>
                <a:srgbClr val="000000"/>
              </a:solidFill>
              <a:latin typeface="Comic Sans MS" pitchFamily="66" charset="0"/>
            </a:endParaRPr>
          </a:p>
        </p:txBody>
      </p:sp>
      <p:sp>
        <p:nvSpPr>
          <p:cNvPr id="11" name="Rectangle 10"/>
          <p:cNvSpPr/>
          <p:nvPr/>
        </p:nvSpPr>
        <p:spPr>
          <a:xfrm rot="21129927">
            <a:off x="7519456" y="1981025"/>
            <a:ext cx="2510624" cy="584775"/>
          </a:xfrm>
          <a:prstGeom prst="rect">
            <a:avLst/>
          </a:prstGeom>
        </p:spPr>
        <p:txBody>
          <a:bodyPr wrap="none">
            <a:spAutoFit/>
          </a:bodyPr>
          <a:lstStyle/>
          <a:p>
            <a:pPr algn="ctr"/>
            <a:r>
              <a:rPr lang="fr-FR" sz="3200" b="1" dirty="0" smtClean="0">
                <a:solidFill>
                  <a:srgbClr val="000000"/>
                </a:solidFill>
                <a:latin typeface="Comic Sans MS" pitchFamily="66" charset="0"/>
              </a:rPr>
              <a:t>Kingersheim</a:t>
            </a:r>
            <a:endParaRPr lang="fr-FR" sz="3200" b="1" dirty="0">
              <a:solidFill>
                <a:srgbClr val="000000"/>
              </a:solidFill>
              <a:latin typeface="Comic Sans MS" pitchFamily="66" charset="0"/>
            </a:endParaRPr>
          </a:p>
        </p:txBody>
      </p:sp>
      <p:sp>
        <p:nvSpPr>
          <p:cNvPr id="12" name="Rectangle 11"/>
          <p:cNvSpPr/>
          <p:nvPr/>
        </p:nvSpPr>
        <p:spPr>
          <a:xfrm rot="21053503">
            <a:off x="7785267" y="4617424"/>
            <a:ext cx="2531462" cy="584775"/>
          </a:xfrm>
          <a:prstGeom prst="rect">
            <a:avLst/>
          </a:prstGeom>
        </p:spPr>
        <p:txBody>
          <a:bodyPr wrap="none">
            <a:spAutoFit/>
          </a:bodyPr>
          <a:lstStyle/>
          <a:p>
            <a:r>
              <a:rPr lang="fr-FR" sz="3200" b="1" dirty="0" err="1" smtClean="0">
                <a:solidFill>
                  <a:srgbClr val="000000"/>
                </a:solidFill>
                <a:latin typeface="Comic Sans MS" pitchFamily="66" charset="0"/>
              </a:rPr>
              <a:t>Bourtzwiller</a:t>
            </a:r>
            <a:endParaRPr lang="fr-FR" sz="3200" b="1" dirty="0">
              <a:solidFill>
                <a:srgbClr val="000000"/>
              </a:solidFill>
              <a:latin typeface="Comic Sans MS" pitchFamily="66" charset="0"/>
            </a:endParaRPr>
          </a:p>
        </p:txBody>
      </p:sp>
      <p:sp>
        <p:nvSpPr>
          <p:cNvPr id="14" name="Sourire 13"/>
          <p:cNvSpPr/>
          <p:nvPr/>
        </p:nvSpPr>
        <p:spPr>
          <a:xfrm>
            <a:off x="5562724" y="4509120"/>
            <a:ext cx="288032" cy="288032"/>
          </a:xfrm>
          <a:prstGeom prst="smileyFac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5" name="Sourire 14"/>
          <p:cNvSpPr/>
          <p:nvPr/>
        </p:nvSpPr>
        <p:spPr>
          <a:xfrm>
            <a:off x="5058668" y="3429000"/>
            <a:ext cx="288032" cy="288032"/>
          </a:xfrm>
          <a:prstGeom prst="smileyFac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Sourire 15"/>
          <p:cNvSpPr/>
          <p:nvPr/>
        </p:nvSpPr>
        <p:spPr>
          <a:xfrm>
            <a:off x="5562724" y="3861048"/>
            <a:ext cx="288032" cy="288032"/>
          </a:xfrm>
          <a:prstGeom prst="smileyFac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7" name="Sourire 16"/>
          <p:cNvSpPr/>
          <p:nvPr/>
        </p:nvSpPr>
        <p:spPr>
          <a:xfrm>
            <a:off x="5274692" y="4293096"/>
            <a:ext cx="288032" cy="288032"/>
          </a:xfrm>
          <a:prstGeom prst="smileyFac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childTnLst>
                                </p:cTn>
                              </p:par>
                              <p:par>
                                <p:cTn id="14" presetID="23" presetClass="entr" presetSubtype="52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par>
                                <p:cTn id="20" presetID="2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égende encadrée 2 3"/>
          <p:cNvSpPr/>
          <p:nvPr/>
        </p:nvSpPr>
        <p:spPr>
          <a:xfrm>
            <a:off x="5490716" y="332656"/>
            <a:ext cx="4104456" cy="864096"/>
          </a:xfrm>
          <a:prstGeom prst="borderCallout2">
            <a:avLst>
              <a:gd name="adj1" fmla="val 18750"/>
              <a:gd name="adj2" fmla="val -8333"/>
              <a:gd name="adj3" fmla="val 18750"/>
              <a:gd name="adj4" fmla="val -16667"/>
              <a:gd name="adj5" fmla="val 208845"/>
              <a:gd name="adj6" fmla="val -67948"/>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a:ln w="38100">
            <a:solidFill>
              <a:srgbClr val="0070C0"/>
            </a:solidFill>
          </a:ln>
          <a:effectLst>
            <a:outerShdw dist="76200" dir="19800000" algn="ctr" rotWithShape="0">
              <a:srgbClr val="0066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sp>
        <p:nvSpPr>
          <p:cNvPr id="10" name="Légende encadrée 2 9"/>
          <p:cNvSpPr/>
          <p:nvPr/>
        </p:nvSpPr>
        <p:spPr>
          <a:xfrm>
            <a:off x="5490716" y="1412776"/>
            <a:ext cx="4104456" cy="864096"/>
          </a:xfrm>
          <a:prstGeom prst="borderCallout2">
            <a:avLst>
              <a:gd name="adj1" fmla="val 18750"/>
              <a:gd name="adj2" fmla="val -8333"/>
              <a:gd name="adj3" fmla="val 18750"/>
              <a:gd name="adj4" fmla="val -16667"/>
              <a:gd name="adj5" fmla="val 121977"/>
              <a:gd name="adj6" fmla="val -65620"/>
            </a:avLst>
          </a:prstGeom>
          <a:gradFill>
            <a:gsLst>
              <a:gs pos="0">
                <a:srgbClr val="FFFF99"/>
              </a:gs>
              <a:gs pos="100000">
                <a:srgbClr val="FFFF00">
                  <a:alpha val="88000"/>
                </a:srgbClr>
              </a:gs>
            </a:gsLst>
          </a:gradFill>
          <a:ln w="38100">
            <a:solidFill>
              <a:srgbClr val="663300"/>
            </a:solidFill>
          </a:ln>
          <a:effectLst>
            <a:outerShdw dist="76200" dir="19800000" algn="ctr" rotWithShape="0">
              <a:srgbClr val="6633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sp>
        <p:nvSpPr>
          <p:cNvPr id="11" name="Légende encadrée 2 10"/>
          <p:cNvSpPr/>
          <p:nvPr/>
        </p:nvSpPr>
        <p:spPr>
          <a:xfrm>
            <a:off x="5490716" y="3573016"/>
            <a:ext cx="4104456" cy="864096"/>
          </a:xfrm>
          <a:prstGeom prst="borderCallout2">
            <a:avLst>
              <a:gd name="adj1" fmla="val 18750"/>
              <a:gd name="adj2" fmla="val -8333"/>
              <a:gd name="adj3" fmla="val 18750"/>
              <a:gd name="adj4" fmla="val -16667"/>
              <a:gd name="adj5" fmla="val 30370"/>
              <a:gd name="adj6" fmla="val -66285"/>
            </a:avLst>
          </a:prstGeom>
          <a:gradFill flip="none" rotWithShape="1">
            <a:gsLst>
              <a:gs pos="0">
                <a:srgbClr val="FFCCCC"/>
              </a:gs>
              <a:gs pos="50000">
                <a:srgbClr val="FFCCCC">
                  <a:shade val="67500"/>
                  <a:satMod val="115000"/>
                </a:srgbClr>
              </a:gs>
              <a:gs pos="100000">
                <a:srgbClr val="FFCCCC">
                  <a:shade val="100000"/>
                  <a:satMod val="115000"/>
                </a:srgbClr>
              </a:gs>
            </a:gsLst>
            <a:path path="circle">
              <a:fillToRect l="50000" t="50000" r="50000" b="50000"/>
            </a:path>
            <a:tileRect/>
          </a:gradFill>
          <a:ln w="38100">
            <a:solidFill>
              <a:srgbClr val="C00000"/>
            </a:solidFill>
          </a:ln>
          <a:effectLst>
            <a:outerShdw dist="76200" dir="19800000" algn="ctr" rotWithShape="0">
              <a:srgbClr val="FF00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sp>
        <p:nvSpPr>
          <p:cNvPr id="12" name="Légende encadrée 2 11"/>
          <p:cNvSpPr/>
          <p:nvPr/>
        </p:nvSpPr>
        <p:spPr>
          <a:xfrm>
            <a:off x="5490716" y="2492896"/>
            <a:ext cx="4104456" cy="864096"/>
          </a:xfrm>
          <a:prstGeom prst="borderCallout2">
            <a:avLst>
              <a:gd name="adj1" fmla="val 18750"/>
              <a:gd name="adj2" fmla="val -8333"/>
              <a:gd name="adj3" fmla="val 18750"/>
              <a:gd name="adj4" fmla="val -16667"/>
              <a:gd name="adj5" fmla="val 78371"/>
              <a:gd name="adj6" fmla="val -62194"/>
            </a:avLst>
          </a:prstGeom>
          <a:gradFill>
            <a:gsLst>
              <a:gs pos="0">
                <a:schemeClr val="accent3">
                  <a:lumMod val="40000"/>
                  <a:lumOff val="60000"/>
                </a:schemeClr>
              </a:gs>
              <a:gs pos="100000">
                <a:srgbClr val="00FFCC"/>
              </a:gs>
            </a:gsLst>
          </a:gradFill>
          <a:ln w="38100">
            <a:solidFill>
              <a:schemeClr val="tx1"/>
            </a:solidFill>
          </a:ln>
          <a:effectLst>
            <a:outerShdw dist="76200" dir="19800000" algn="ctr" rotWithShape="0">
              <a:srgbClr val="0066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sp>
        <p:nvSpPr>
          <p:cNvPr id="13" name="Légende encadrée 2 12"/>
          <p:cNvSpPr/>
          <p:nvPr/>
        </p:nvSpPr>
        <p:spPr>
          <a:xfrm>
            <a:off x="5490716" y="4653136"/>
            <a:ext cx="4104456" cy="864096"/>
          </a:xfrm>
          <a:prstGeom prst="borderCallout2">
            <a:avLst>
              <a:gd name="adj1" fmla="val 18750"/>
              <a:gd name="adj2" fmla="val -8333"/>
              <a:gd name="adj3" fmla="val 18750"/>
              <a:gd name="adj4" fmla="val -16667"/>
              <a:gd name="adj5" fmla="val -54919"/>
              <a:gd name="adj6" fmla="val -66618"/>
            </a:avLst>
          </a:prstGeom>
          <a:gradFill flip="none" rotWithShape="1">
            <a:gsLst>
              <a:gs pos="0">
                <a:srgbClr val="00FE00">
                  <a:tint val="66000"/>
                  <a:satMod val="160000"/>
                </a:srgbClr>
              </a:gs>
              <a:gs pos="50000">
                <a:srgbClr val="00FE00">
                  <a:tint val="44500"/>
                  <a:satMod val="160000"/>
                </a:srgbClr>
              </a:gs>
              <a:gs pos="100000">
                <a:srgbClr val="00FE00">
                  <a:tint val="23500"/>
                  <a:satMod val="160000"/>
                </a:srgbClr>
              </a:gs>
            </a:gsLst>
            <a:path path="circle">
              <a:fillToRect l="50000" t="50000" r="50000" b="50000"/>
            </a:path>
            <a:tileRect/>
          </a:gradFill>
          <a:ln w="38100">
            <a:solidFill>
              <a:schemeClr val="tx1"/>
            </a:solidFill>
          </a:ln>
          <a:effectLst>
            <a:outerShdw dist="76200" dir="19800000" algn="ctr" rotWithShape="0">
              <a:srgbClr val="0066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grpSp>
        <p:nvGrpSpPr>
          <p:cNvPr id="19" name="Diagram group"/>
          <p:cNvGrpSpPr/>
          <p:nvPr/>
        </p:nvGrpSpPr>
        <p:grpSpPr>
          <a:xfrm>
            <a:off x="378148" y="1700808"/>
            <a:ext cx="3102437" cy="3102437"/>
            <a:chOff x="252541" y="1584167"/>
            <a:chExt cx="3102437" cy="3102437"/>
          </a:xfrm>
          <a:scene3d>
            <a:camera prst="perspectiveLeft" zoom="91000"/>
            <a:lightRig rig="threePt" dir="t">
              <a:rot lat="0" lon="0" rev="20640000"/>
            </a:lightRig>
          </a:scene3d>
        </p:grpSpPr>
        <p:sp>
          <p:nvSpPr>
            <p:cNvPr id="20" name="Ellipse 19"/>
            <p:cNvSpPr/>
            <p:nvPr/>
          </p:nvSpPr>
          <p:spPr>
            <a:xfrm>
              <a:off x="252541" y="1584167"/>
              <a:ext cx="3102437" cy="3102437"/>
            </a:xfrm>
            <a:prstGeom prst="ellipse">
              <a:avLst/>
            </a:prstGeom>
            <a:solidFill>
              <a:schemeClr val="tx1">
                <a:lumMod val="25000"/>
                <a:lumOff val="75000"/>
              </a:schemeClr>
            </a:solidFill>
            <a:ln>
              <a:solidFill>
                <a:srgbClr val="000066"/>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sp>
        <p:nvSpPr>
          <p:cNvPr id="21" name="ZoneTexte 20"/>
          <p:cNvSpPr txBox="1"/>
          <p:nvPr/>
        </p:nvSpPr>
        <p:spPr>
          <a:xfrm>
            <a:off x="5634732" y="404664"/>
            <a:ext cx="3816424" cy="867930"/>
          </a:xfrm>
          <a:prstGeom prst="rect">
            <a:avLst/>
          </a:prstGeom>
          <a:noFill/>
        </p:spPr>
        <p:txBody>
          <a:bodyPr wrap="square" rtlCol="0">
            <a:spAutoFit/>
          </a:bodyPr>
          <a:lstStyle/>
          <a:p>
            <a:pPr algn="ctr">
              <a:lnSpc>
                <a:spcPct val="90000"/>
              </a:lnSpc>
            </a:pPr>
            <a:r>
              <a:rPr lang="fr-FR" sz="2400" b="1" dirty="0" smtClean="0">
                <a:solidFill>
                  <a:sysClr val="windowText" lastClr="000000"/>
                </a:solidFill>
                <a:latin typeface="Comic Sans MS" pitchFamily="66" charset="0"/>
              </a:rPr>
              <a:t>Vie Libre est présent dans </a:t>
            </a:r>
            <a:r>
              <a:rPr lang="fr-FR" sz="3200" b="1" dirty="0" smtClean="0">
                <a:solidFill>
                  <a:sysClr val="windowText" lastClr="000000"/>
                </a:solidFill>
                <a:latin typeface="Comic Sans MS" pitchFamily="66" charset="0"/>
              </a:rPr>
              <a:t>5</a:t>
            </a:r>
            <a:r>
              <a:rPr lang="fr-FR" sz="2400" b="1" dirty="0" smtClean="0">
                <a:solidFill>
                  <a:sysClr val="windowText" lastClr="000000"/>
                </a:solidFill>
                <a:latin typeface="Comic Sans MS" pitchFamily="66" charset="0"/>
              </a:rPr>
              <a:t> Communes</a:t>
            </a:r>
            <a:r>
              <a:rPr lang="fr-FR" sz="2400" b="1" dirty="0" smtClean="0">
                <a:latin typeface="Comic Sans MS" pitchFamily="66" charset="0"/>
              </a:rPr>
              <a:t> </a:t>
            </a:r>
            <a:endParaRPr lang="fr-FR" sz="2400" b="1" dirty="0">
              <a:latin typeface="Comic Sans MS" pitchFamily="66" charset="0"/>
            </a:endParaRPr>
          </a:p>
        </p:txBody>
      </p:sp>
      <p:sp>
        <p:nvSpPr>
          <p:cNvPr id="22" name="ZoneTexte 21"/>
          <p:cNvSpPr txBox="1"/>
          <p:nvPr/>
        </p:nvSpPr>
        <p:spPr>
          <a:xfrm>
            <a:off x="5634732" y="1484784"/>
            <a:ext cx="3816424" cy="867930"/>
          </a:xfrm>
          <a:prstGeom prst="rect">
            <a:avLst/>
          </a:prstGeom>
          <a:noFill/>
        </p:spPr>
        <p:txBody>
          <a:bodyPr wrap="square" rtlCol="0">
            <a:spAutoFit/>
          </a:bodyPr>
          <a:lstStyle/>
          <a:p>
            <a:pPr algn="ctr">
              <a:lnSpc>
                <a:spcPct val="90000"/>
              </a:lnSpc>
            </a:pPr>
            <a:r>
              <a:rPr lang="fr-FR" sz="3200" b="1" dirty="0" smtClean="0">
                <a:solidFill>
                  <a:sysClr val="windowText" lastClr="000000"/>
                </a:solidFill>
                <a:latin typeface="Comic Sans MS" pitchFamily="66" charset="0"/>
              </a:rPr>
              <a:t>14</a:t>
            </a:r>
            <a:r>
              <a:rPr lang="fr-FR" sz="2400" b="1" dirty="0" smtClean="0">
                <a:latin typeface="Comic Sans MS" pitchFamily="66" charset="0"/>
              </a:rPr>
              <a:t> </a:t>
            </a:r>
            <a:r>
              <a:rPr lang="fr-FR" sz="2400" b="1" dirty="0" smtClean="0">
                <a:solidFill>
                  <a:sysClr val="windowText" lastClr="000000"/>
                </a:solidFill>
                <a:latin typeface="Comic Sans MS" pitchFamily="66" charset="0"/>
              </a:rPr>
              <a:t>Réunions d’équipes de base</a:t>
            </a:r>
            <a:endParaRPr lang="fr-FR" sz="2400" b="1" dirty="0">
              <a:solidFill>
                <a:sysClr val="windowText" lastClr="000000"/>
              </a:solidFill>
              <a:latin typeface="Comic Sans MS" pitchFamily="66" charset="0"/>
            </a:endParaRPr>
          </a:p>
        </p:txBody>
      </p:sp>
      <p:sp>
        <p:nvSpPr>
          <p:cNvPr id="23" name="ZoneTexte 22"/>
          <p:cNvSpPr txBox="1"/>
          <p:nvPr/>
        </p:nvSpPr>
        <p:spPr>
          <a:xfrm>
            <a:off x="5562724" y="2492896"/>
            <a:ext cx="4032448" cy="867930"/>
          </a:xfrm>
          <a:prstGeom prst="rect">
            <a:avLst/>
          </a:prstGeom>
          <a:noFill/>
        </p:spPr>
        <p:txBody>
          <a:bodyPr wrap="square" rtlCol="0">
            <a:spAutoFit/>
          </a:bodyPr>
          <a:lstStyle/>
          <a:p>
            <a:pPr algn="ctr">
              <a:lnSpc>
                <a:spcPct val="90000"/>
              </a:lnSpc>
            </a:pPr>
            <a:r>
              <a:rPr lang="fr-FR" sz="2800" b="1" dirty="0" smtClean="0">
                <a:solidFill>
                  <a:sysClr val="windowText" lastClr="000000"/>
                </a:solidFill>
                <a:latin typeface="Comic Sans MS" pitchFamily="66" charset="0"/>
              </a:rPr>
              <a:t>5</a:t>
            </a:r>
            <a:r>
              <a:rPr lang="fr-FR" sz="3200" b="1" dirty="0" smtClean="0">
                <a:solidFill>
                  <a:sysClr val="windowText" lastClr="000000"/>
                </a:solidFill>
                <a:latin typeface="Comic Sans MS" pitchFamily="66" charset="0"/>
              </a:rPr>
              <a:t> </a:t>
            </a:r>
            <a:r>
              <a:rPr lang="fr-FR" sz="2400" b="1" dirty="0" smtClean="0">
                <a:solidFill>
                  <a:sysClr val="windowText" lastClr="000000"/>
                </a:solidFill>
                <a:latin typeface="Comic Sans MS" pitchFamily="66" charset="0"/>
              </a:rPr>
              <a:t>Réunions équipes femmes</a:t>
            </a:r>
            <a:endParaRPr lang="fr-FR" sz="3200" b="1" dirty="0">
              <a:solidFill>
                <a:sysClr val="windowText" lastClr="000000"/>
              </a:solidFill>
              <a:latin typeface="Comic Sans MS" pitchFamily="66" charset="0"/>
            </a:endParaRPr>
          </a:p>
        </p:txBody>
      </p:sp>
      <p:sp>
        <p:nvSpPr>
          <p:cNvPr id="24" name="ZoneTexte 23"/>
          <p:cNvSpPr txBox="1"/>
          <p:nvPr/>
        </p:nvSpPr>
        <p:spPr>
          <a:xfrm>
            <a:off x="5490716" y="3573016"/>
            <a:ext cx="4104456" cy="978729"/>
          </a:xfrm>
          <a:prstGeom prst="rect">
            <a:avLst/>
          </a:prstGeom>
          <a:noFill/>
        </p:spPr>
        <p:txBody>
          <a:bodyPr wrap="square" rtlCol="0">
            <a:spAutoFit/>
          </a:bodyPr>
          <a:lstStyle/>
          <a:p>
            <a:pPr algn="ctr">
              <a:lnSpc>
                <a:spcPct val="90000"/>
              </a:lnSpc>
            </a:pPr>
            <a:r>
              <a:rPr lang="fr-FR" sz="2800" b="1" dirty="0" smtClean="0">
                <a:solidFill>
                  <a:sysClr val="windowText" lastClr="000000"/>
                </a:solidFill>
                <a:latin typeface="Comic Sans MS" pitchFamily="66" charset="0"/>
              </a:rPr>
              <a:t>10</a:t>
            </a:r>
            <a:r>
              <a:rPr lang="fr-FR" sz="3200" b="1" dirty="0" smtClean="0">
                <a:solidFill>
                  <a:sysClr val="windowText" lastClr="000000"/>
                </a:solidFill>
                <a:latin typeface="Comic Sans MS" pitchFamily="66" charset="0"/>
              </a:rPr>
              <a:t> </a:t>
            </a:r>
            <a:r>
              <a:rPr lang="fr-FR" sz="2400" b="1" dirty="0" smtClean="0">
                <a:solidFill>
                  <a:sysClr val="windowText" lastClr="000000"/>
                </a:solidFill>
                <a:latin typeface="Comic Sans MS" pitchFamily="66" charset="0"/>
              </a:rPr>
              <a:t>Réunions de Comité de section</a:t>
            </a:r>
            <a:r>
              <a:rPr lang="fr-FR" sz="3200" b="1" dirty="0" smtClean="0">
                <a:solidFill>
                  <a:sysClr val="windowText" lastClr="000000"/>
                </a:solidFill>
                <a:latin typeface="Comic Sans MS" pitchFamily="66" charset="0"/>
              </a:rPr>
              <a:t> </a:t>
            </a:r>
            <a:endParaRPr lang="fr-FR" sz="3200" b="1" dirty="0">
              <a:solidFill>
                <a:sysClr val="windowText" lastClr="000000"/>
              </a:solidFill>
              <a:latin typeface="Comic Sans MS" pitchFamily="66" charset="0"/>
            </a:endParaRPr>
          </a:p>
        </p:txBody>
      </p:sp>
      <p:sp>
        <p:nvSpPr>
          <p:cNvPr id="25" name="ZoneTexte 24"/>
          <p:cNvSpPr txBox="1"/>
          <p:nvPr/>
        </p:nvSpPr>
        <p:spPr>
          <a:xfrm>
            <a:off x="5490716" y="4725144"/>
            <a:ext cx="4032448" cy="812530"/>
          </a:xfrm>
          <a:prstGeom prst="rect">
            <a:avLst/>
          </a:prstGeom>
          <a:noFill/>
        </p:spPr>
        <p:txBody>
          <a:bodyPr wrap="square" rtlCol="0">
            <a:spAutoFit/>
          </a:bodyPr>
          <a:lstStyle/>
          <a:p>
            <a:pPr algn="ctr">
              <a:lnSpc>
                <a:spcPct val="90000"/>
              </a:lnSpc>
            </a:pPr>
            <a:r>
              <a:rPr lang="fr-FR" sz="2800" b="1" dirty="0" smtClean="0">
                <a:solidFill>
                  <a:sysClr val="windowText" lastClr="000000"/>
                </a:solidFill>
                <a:latin typeface="Comic Sans MS" pitchFamily="66" charset="0"/>
              </a:rPr>
              <a:t>5 </a:t>
            </a:r>
            <a:r>
              <a:rPr lang="fr-FR" sz="2400" b="1" dirty="0" smtClean="0">
                <a:solidFill>
                  <a:sysClr val="windowText" lastClr="000000"/>
                </a:solidFill>
                <a:latin typeface="Comic Sans MS" pitchFamily="66" charset="0"/>
              </a:rPr>
              <a:t>Réunions de Comité Régional</a:t>
            </a:r>
            <a:endParaRPr lang="fr-FR" sz="2800" b="1" dirty="0">
              <a:solidFill>
                <a:sysClr val="windowText" lastClr="000000"/>
              </a:solidFill>
              <a:latin typeface="Comic Sans MS" pitchFamily="66" charset="0"/>
            </a:endParaRPr>
          </a:p>
        </p:txBody>
      </p:sp>
      <p:pic>
        <p:nvPicPr>
          <p:cNvPr id="15" name="Picture 2" descr="Marcheur - Randonneur - Walker - hiker - Rambler - Wanderer"/>
          <p:cNvPicPr>
            <a:picLocks noChangeAspect="1" noChangeArrowheads="1"/>
          </p:cNvPicPr>
          <p:nvPr/>
        </p:nvPicPr>
        <p:blipFill>
          <a:blip r:embed="rId3" cstate="print"/>
          <a:stretch>
            <a:fillRect/>
          </a:stretch>
        </p:blipFill>
        <p:spPr bwMode="auto">
          <a:xfrm>
            <a:off x="882204" y="1916832"/>
            <a:ext cx="2304256" cy="2592017"/>
          </a:xfrm>
          <a:prstGeom prst="ellipse">
            <a:avLst/>
          </a:prstGeom>
          <a:ln>
            <a:noFill/>
          </a:ln>
          <a:effectLst>
            <a:softEdge rad="112500"/>
          </a:effectLst>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2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childTnLst>
                                </p:cTn>
                              </p:par>
                            </p:childTnLst>
                          </p:cTn>
                        </p:par>
                        <p:par>
                          <p:cTn id="31" fill="hold">
                            <p:stCondLst>
                              <p:cond delay="1500"/>
                            </p:stCondLst>
                            <p:childTnLst>
                              <p:par>
                                <p:cTn id="32" presetID="23" presetClass="entr" presetSubtype="16"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2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 descr="Gif boisson verre 41911">
            <a:hlinkClick r:id="rId3"/>
          </p:cNvPr>
          <p:cNvPicPr>
            <a:picLocks noChangeAspect="1" noChangeArrowheads="1" noCrop="1"/>
          </p:cNvPicPr>
          <p:nvPr/>
        </p:nvPicPr>
        <p:blipFill>
          <a:blip r:embed="rId4" cstate="print">
            <a:duotone>
              <a:schemeClr val="accent5">
                <a:shade val="45000"/>
                <a:satMod val="135000"/>
              </a:schemeClr>
              <a:prstClr val="white"/>
            </a:duotone>
          </a:blip>
          <a:srcRect/>
          <a:stretch>
            <a:fillRect/>
          </a:stretch>
        </p:blipFill>
        <p:spPr bwMode="auto">
          <a:xfrm>
            <a:off x="3042444" y="1916832"/>
            <a:ext cx="3000953" cy="2733492"/>
          </a:xfrm>
          <a:prstGeom prst="rect">
            <a:avLst/>
          </a:prstGeom>
          <a:noFill/>
        </p:spPr>
      </p:pic>
      <p:sp>
        <p:nvSpPr>
          <p:cNvPr id="2" name="Rectangle 1"/>
          <p:cNvSpPr/>
          <p:nvPr/>
        </p:nvSpPr>
        <p:spPr>
          <a:xfrm>
            <a:off x="162124" y="0"/>
            <a:ext cx="10153128" cy="6264696"/>
          </a:xfrm>
          <a:prstGeom prst="rect">
            <a:avLst/>
          </a:prstGeom>
        </p:spPr>
        <p:txBody>
          <a:bodyPr wrap="none">
            <a:prstTxWarp prst="textFadeLeft">
              <a:avLst>
                <a:gd name="adj" fmla="val 1223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Equipe</a:t>
            </a: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a:t>
            </a: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Femmes</a:t>
            </a:r>
            <a:endParaRPr lang="fr-FR" sz="6000" b="1" spc="50" dirty="0">
              <a:ln w="11430"/>
              <a:solidFill>
                <a:srgbClr val="006600"/>
              </a:solidFill>
              <a:effectLst>
                <a:outerShdw blurRad="76200" dist="50800" dir="5400000" algn="tl" rotWithShape="0">
                  <a:srgbClr val="000000">
                    <a:alpha val="65000"/>
                  </a:srgbClr>
                </a:outerShdw>
              </a:effectLst>
              <a:latin typeface="NevisonCasD"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148" y="692696"/>
            <a:ext cx="9937104" cy="6063198"/>
          </a:xfrm>
          <a:prstGeom prst="rect">
            <a:avLst/>
          </a:prstGeom>
        </p:spPr>
        <p:txBody>
          <a:bodyPr wrap="square">
            <a:spAutoFit/>
          </a:bodyPr>
          <a:lstStyle/>
          <a:p>
            <a:pPr algn="just"/>
            <a:r>
              <a:rPr lang="fr-FR" sz="2800" b="1" dirty="0" smtClean="0">
                <a:solidFill>
                  <a:srgbClr val="000000"/>
                </a:solidFill>
                <a:latin typeface="Comic Sans MS" pitchFamily="66" charset="0"/>
              </a:rPr>
              <a:t>Une équipe «  femmes » s’est constituée. </a:t>
            </a:r>
          </a:p>
          <a:p>
            <a:pPr algn="just"/>
            <a:r>
              <a:rPr lang="fr-FR" sz="2800" b="1" dirty="0" smtClean="0">
                <a:solidFill>
                  <a:srgbClr val="000000"/>
                </a:solidFill>
                <a:latin typeface="Comic Sans MS" pitchFamily="66" charset="0"/>
              </a:rPr>
              <a:t>	Le but consiste à permettre l’échange entre elles, et redonner de l’importance à l’aspect familial du mouvement  Vie Libre, de promouvoir la femme de mieux faire passer l’information, d’échanger les expériences</a:t>
            </a:r>
          </a:p>
          <a:p>
            <a:pPr algn="just"/>
            <a:endParaRPr lang="fr-FR" sz="1200" b="1" dirty="0" smtClean="0">
              <a:solidFill>
                <a:srgbClr val="000000"/>
              </a:solidFill>
              <a:latin typeface="Comic Sans MS" pitchFamily="66" charset="0"/>
            </a:endParaRPr>
          </a:p>
          <a:p>
            <a:pPr algn="just"/>
            <a:r>
              <a:rPr lang="fr-FR" sz="2800" b="1" dirty="0" smtClean="0">
                <a:solidFill>
                  <a:srgbClr val="000000"/>
                </a:solidFill>
                <a:latin typeface="Comic Sans MS" pitchFamily="66" charset="0"/>
              </a:rPr>
              <a:t>	Accueillir d’autres femmes en souffrance, des conjointes de malades, chaque second mercredi à la maison des Associations, de 14h30 à 16h</a:t>
            </a:r>
            <a:r>
              <a:rPr lang="fr-FR" sz="2000" b="1" dirty="0" smtClean="0">
                <a:solidFill>
                  <a:srgbClr val="000000"/>
                </a:solidFill>
                <a:latin typeface="Comic Sans MS" pitchFamily="66" charset="0"/>
              </a:rPr>
              <a:t>. </a:t>
            </a:r>
          </a:p>
          <a:p>
            <a:pPr algn="just"/>
            <a:endParaRPr lang="fr-FR" sz="1200" b="1" dirty="0" smtClean="0">
              <a:solidFill>
                <a:srgbClr val="000000"/>
              </a:solidFill>
              <a:latin typeface="Comic Sans MS" pitchFamily="66" charset="0"/>
            </a:endParaRPr>
          </a:p>
          <a:p>
            <a:pPr algn="just"/>
            <a:r>
              <a:rPr lang="fr-FR" sz="2800" b="1" dirty="0" smtClean="0">
                <a:solidFill>
                  <a:srgbClr val="000000"/>
                </a:solidFill>
                <a:latin typeface="Comic Sans MS" pitchFamily="66" charset="0"/>
              </a:rPr>
              <a:t>	Cette équipe  s’est réunie 4 fois. A noter lors de la tenue du stand, l’équipe est mobilisée pour la confection de pâtisseries, et présente dans les hôpitaux.</a:t>
            </a: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Compa-petanque-03"/>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1674292" y="2348880"/>
            <a:ext cx="4392488" cy="2535821"/>
          </a:xfrm>
          <a:prstGeom prst="rect">
            <a:avLst/>
          </a:prstGeom>
          <a:ln>
            <a:noFill/>
          </a:ln>
          <a:effectLst>
            <a:softEdge rad="112500"/>
          </a:effectLst>
        </p:spPr>
      </p:pic>
      <p:sp>
        <p:nvSpPr>
          <p:cNvPr id="2" name="Rectangle 1"/>
          <p:cNvSpPr/>
          <p:nvPr/>
        </p:nvSpPr>
        <p:spPr>
          <a:xfrm>
            <a:off x="234132" y="260648"/>
            <a:ext cx="10153128" cy="6264696"/>
          </a:xfrm>
          <a:prstGeom prst="rect">
            <a:avLst/>
          </a:prstGeom>
        </p:spPr>
        <p:txBody>
          <a:bodyPr wrap="none">
            <a:prstTxWarp prst="textFadeLeft">
              <a:avLst>
                <a:gd name="adj" fmla="val 1223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Bénévolat</a:t>
            </a: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et</a:t>
            </a:r>
          </a:p>
          <a:p>
            <a:pPr algn="ctr"/>
            <a:endParaRPr lang="fr-FR" sz="1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6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Loisirs</a:t>
            </a:r>
            <a:endParaRPr lang="fr-FR" sz="6000" b="1" spc="50" dirty="0">
              <a:ln w="11430"/>
              <a:solidFill>
                <a:srgbClr val="006600"/>
              </a:solidFill>
              <a:effectLst>
                <a:outerShdw blurRad="76200" dist="50800" dir="5400000" algn="tl" rotWithShape="0">
                  <a:srgbClr val="000000">
                    <a:alpha val="65000"/>
                  </a:srgbClr>
                </a:outerShdw>
              </a:effectLst>
              <a:latin typeface="NevisonCasD"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164" y="548680"/>
            <a:ext cx="9505056" cy="5570756"/>
          </a:xfrm>
          <a:prstGeom prst="rect">
            <a:avLst/>
          </a:prstGeom>
        </p:spPr>
        <p:txBody>
          <a:bodyPr wrap="square">
            <a:spAutoFit/>
          </a:bodyPr>
          <a:lstStyle/>
          <a:p>
            <a:pPr algn="just"/>
            <a:r>
              <a:rPr lang="fr-FR" sz="4000" dirty="0" smtClean="0">
                <a:solidFill>
                  <a:srgbClr val="000000"/>
                </a:solidFill>
                <a:latin typeface="Comic Sans MS" pitchFamily="66" charset="0"/>
              </a:rPr>
              <a:t>Consolidation d’une santé retrouvée, prévention des abus dangereux, les loisirs sont une action à part entière et  témoignent de l’étendue du sens familial, de notre mouvement .</a:t>
            </a:r>
            <a:endParaRPr lang="fr-FR" sz="3600" dirty="0" smtClean="0">
              <a:solidFill>
                <a:srgbClr val="000000"/>
              </a:solidFill>
              <a:latin typeface="Comic Sans MS" pitchFamily="66" charset="0"/>
            </a:endParaRPr>
          </a:p>
          <a:p>
            <a:pPr algn="just"/>
            <a:r>
              <a:rPr lang="fr-FR" sz="3600" dirty="0" smtClean="0">
                <a:latin typeface="Comic Sans MS" pitchFamily="66" charset="0"/>
              </a:rPr>
              <a:t>	</a:t>
            </a:r>
          </a:p>
          <a:p>
            <a:pPr algn="just"/>
            <a:r>
              <a:rPr lang="fr-FR" sz="3600" dirty="0" smtClean="0">
                <a:latin typeface="Comic Sans MS" pitchFamily="66" charset="0"/>
              </a:rPr>
              <a:t>	</a:t>
            </a:r>
            <a:r>
              <a:rPr lang="fr-FR" sz="4000" dirty="0" smtClean="0">
                <a:solidFill>
                  <a:srgbClr val="000000"/>
                </a:solidFill>
                <a:latin typeface="Comic Sans MS" pitchFamily="66" charset="0"/>
              </a:rPr>
              <a:t>C’est être heureux avec les autres, au travers de nos nombreuses manifestations.</a:t>
            </a:r>
            <a:endParaRPr lang="fr-FR" sz="3600" dirty="0" smtClean="0">
              <a:solidFill>
                <a:srgbClr val="000000"/>
              </a:solidFill>
              <a:latin typeface="Comic Sans MS"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égende encadrée 2 3"/>
          <p:cNvSpPr/>
          <p:nvPr/>
        </p:nvSpPr>
        <p:spPr>
          <a:xfrm>
            <a:off x="5274692" y="332656"/>
            <a:ext cx="4752528" cy="1296144"/>
          </a:xfrm>
          <a:prstGeom prst="borderCallout2">
            <a:avLst>
              <a:gd name="adj1" fmla="val 18750"/>
              <a:gd name="adj2" fmla="val -8333"/>
              <a:gd name="adj3" fmla="val 18750"/>
              <a:gd name="adj4" fmla="val -16667"/>
              <a:gd name="adj5" fmla="val 208845"/>
              <a:gd name="adj6" fmla="val -67948"/>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a:ln w="38100">
            <a:solidFill>
              <a:srgbClr val="0070C0"/>
            </a:solidFill>
          </a:ln>
          <a:effectLst>
            <a:outerShdw dist="76200" dir="19800000" algn="ctr" rotWithShape="0">
              <a:srgbClr val="0066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sp>
        <p:nvSpPr>
          <p:cNvPr id="11" name="Légende encadrée 2 10"/>
          <p:cNvSpPr/>
          <p:nvPr/>
        </p:nvSpPr>
        <p:spPr>
          <a:xfrm>
            <a:off x="5274692" y="1916832"/>
            <a:ext cx="4752528" cy="1368152"/>
          </a:xfrm>
          <a:prstGeom prst="borderCallout2">
            <a:avLst>
              <a:gd name="adj1" fmla="val 18750"/>
              <a:gd name="adj2" fmla="val -8333"/>
              <a:gd name="adj3" fmla="val 18750"/>
              <a:gd name="adj4" fmla="val -16667"/>
              <a:gd name="adj5" fmla="val 66095"/>
              <a:gd name="adj6" fmla="val -65639"/>
            </a:avLst>
          </a:prstGeom>
          <a:solidFill>
            <a:srgbClr val="FFFFCC"/>
          </a:solidFill>
          <a:ln w="38100">
            <a:solidFill>
              <a:srgbClr val="663300"/>
            </a:solidFill>
          </a:ln>
          <a:effectLst>
            <a:outerShdw dist="76200" dir="19800000" algn="ctr" rotWithShape="0">
              <a:srgbClr val="6633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sp>
        <p:nvSpPr>
          <p:cNvPr id="13" name="Légende encadrée 2 12"/>
          <p:cNvSpPr/>
          <p:nvPr/>
        </p:nvSpPr>
        <p:spPr>
          <a:xfrm>
            <a:off x="5274692" y="3501008"/>
            <a:ext cx="4824536" cy="1368152"/>
          </a:xfrm>
          <a:prstGeom prst="borderCallout2">
            <a:avLst>
              <a:gd name="adj1" fmla="val 18750"/>
              <a:gd name="adj2" fmla="val -8333"/>
              <a:gd name="adj3" fmla="val 18750"/>
              <a:gd name="adj4" fmla="val -16667"/>
              <a:gd name="adj5" fmla="val -54919"/>
              <a:gd name="adj6" fmla="val -66618"/>
            </a:avLst>
          </a:prstGeom>
          <a:gradFill flip="none" rotWithShape="1">
            <a:gsLst>
              <a:gs pos="0">
                <a:srgbClr val="00FE00">
                  <a:tint val="66000"/>
                  <a:satMod val="160000"/>
                </a:srgbClr>
              </a:gs>
              <a:gs pos="50000">
                <a:srgbClr val="00FE00">
                  <a:tint val="44500"/>
                  <a:satMod val="160000"/>
                </a:srgbClr>
              </a:gs>
              <a:gs pos="100000">
                <a:srgbClr val="00FE00">
                  <a:tint val="23500"/>
                  <a:satMod val="160000"/>
                </a:srgbClr>
              </a:gs>
            </a:gsLst>
            <a:path path="circle">
              <a:fillToRect l="50000" t="50000" r="50000" b="50000"/>
            </a:path>
            <a:tileRect/>
          </a:gradFill>
          <a:ln w="38100">
            <a:solidFill>
              <a:srgbClr val="006600"/>
            </a:solidFill>
          </a:ln>
          <a:effectLst>
            <a:outerShdw dist="76200" dir="19800000" algn="ctr" rotWithShape="0">
              <a:srgbClr val="0066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grpSp>
        <p:nvGrpSpPr>
          <p:cNvPr id="2" name="Diagram group"/>
          <p:cNvGrpSpPr/>
          <p:nvPr/>
        </p:nvGrpSpPr>
        <p:grpSpPr>
          <a:xfrm>
            <a:off x="378148" y="1700808"/>
            <a:ext cx="3102437" cy="3102437"/>
            <a:chOff x="252541" y="1584167"/>
            <a:chExt cx="3102437" cy="3102437"/>
          </a:xfrm>
          <a:scene3d>
            <a:camera prst="perspectiveLeft" zoom="91000"/>
            <a:lightRig rig="threePt" dir="t">
              <a:rot lat="0" lon="0" rev="20640000"/>
            </a:lightRig>
          </a:scene3d>
        </p:grpSpPr>
        <p:sp>
          <p:nvSpPr>
            <p:cNvPr id="20" name="Ellipse 19"/>
            <p:cNvSpPr/>
            <p:nvPr/>
          </p:nvSpPr>
          <p:spPr>
            <a:xfrm>
              <a:off x="252541" y="1584167"/>
              <a:ext cx="3102437" cy="3102437"/>
            </a:xfrm>
            <a:prstGeom prst="ellipse">
              <a:avLst/>
            </a:prstGeom>
            <a:solidFill>
              <a:schemeClr val="tx1">
                <a:lumMod val="25000"/>
                <a:lumOff val="75000"/>
              </a:schemeClr>
            </a:solidFill>
            <a:ln>
              <a:solidFill>
                <a:srgbClr val="000066"/>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sp>
        <p:nvSpPr>
          <p:cNvPr id="21" name="ZoneTexte 20"/>
          <p:cNvSpPr txBox="1"/>
          <p:nvPr/>
        </p:nvSpPr>
        <p:spPr>
          <a:xfrm>
            <a:off x="5634732" y="404664"/>
            <a:ext cx="3816424" cy="120032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90000"/>
              </a:lnSpc>
            </a:pPr>
            <a:r>
              <a:rPr lang="fr-FR" sz="4000" b="1" spc="50" dirty="0" smtClean="0">
                <a:ln w="11430"/>
                <a:solidFill>
                  <a:sysClr val="windowText" lastClr="000000"/>
                </a:solidFill>
                <a:effectLst>
                  <a:outerShdw blurRad="76200" dist="50800" dir="5400000" algn="tl" rotWithShape="0">
                    <a:srgbClr val="000000">
                      <a:alpha val="65000"/>
                    </a:srgbClr>
                  </a:outerShdw>
                </a:effectLst>
                <a:latin typeface="Comic Sans MS" pitchFamily="66" charset="0"/>
              </a:rPr>
              <a:t>952 Heures de bénévolat</a:t>
            </a:r>
            <a:endParaRPr lang="fr-FR" sz="4000" b="1" spc="50" dirty="0">
              <a:ln w="11430"/>
              <a:solidFill>
                <a:sysClr val="windowText" lastClr="000000"/>
              </a:solidFill>
              <a:effectLst>
                <a:outerShdw blurRad="76200" dist="50800" dir="5400000" algn="tl" rotWithShape="0">
                  <a:srgbClr val="000000">
                    <a:alpha val="65000"/>
                  </a:srgbClr>
                </a:outerShdw>
              </a:effectLst>
              <a:latin typeface="Comic Sans MS" pitchFamily="66" charset="0"/>
            </a:endParaRPr>
          </a:p>
        </p:txBody>
      </p:sp>
      <p:sp>
        <p:nvSpPr>
          <p:cNvPr id="24" name="ZoneTexte 23"/>
          <p:cNvSpPr txBox="1"/>
          <p:nvPr/>
        </p:nvSpPr>
        <p:spPr>
          <a:xfrm>
            <a:off x="5274692" y="2132856"/>
            <a:ext cx="4536504" cy="108952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90000"/>
              </a:lnSpc>
            </a:pPr>
            <a:r>
              <a:rPr lang="fr-FR" sz="4000" b="1" spc="50" dirty="0" smtClean="0">
                <a:ln w="11430"/>
                <a:solidFill>
                  <a:sysClr val="windowText" lastClr="000000"/>
                </a:solidFill>
                <a:effectLst>
                  <a:outerShdw blurRad="76200" dist="50800" dir="5400000" algn="tl" rotWithShape="0">
                    <a:srgbClr val="000000">
                      <a:alpha val="65000"/>
                    </a:srgbClr>
                  </a:outerShdw>
                </a:effectLst>
                <a:latin typeface="Comic Sans MS" pitchFamily="66" charset="0"/>
              </a:rPr>
              <a:t>1731</a:t>
            </a:r>
          </a:p>
          <a:p>
            <a:pPr algn="ctr">
              <a:lnSpc>
                <a:spcPct val="90000"/>
              </a:lnSpc>
            </a:pPr>
            <a:r>
              <a:rPr lang="fr-FR" sz="3200" b="1" spc="50" dirty="0" smtClean="0">
                <a:ln w="11430"/>
                <a:solidFill>
                  <a:sysClr val="windowText" lastClr="000000"/>
                </a:solidFill>
                <a:effectLst>
                  <a:outerShdw blurRad="76200" dist="50800" dir="5400000" algn="tl" rotWithShape="0">
                    <a:srgbClr val="000000">
                      <a:alpha val="65000"/>
                    </a:srgbClr>
                  </a:outerShdw>
                </a:effectLst>
                <a:latin typeface="Comic Sans MS" pitchFamily="66" charset="0"/>
              </a:rPr>
              <a:t>Kilomètres Parcourus</a:t>
            </a:r>
            <a:endParaRPr lang="fr-FR" sz="3600" b="1" spc="50" dirty="0">
              <a:ln w="11430"/>
              <a:solidFill>
                <a:sysClr val="windowText" lastClr="000000"/>
              </a:solidFill>
              <a:effectLst>
                <a:outerShdw blurRad="76200" dist="50800" dir="5400000" algn="tl" rotWithShape="0">
                  <a:srgbClr val="000000">
                    <a:alpha val="65000"/>
                  </a:srgbClr>
                </a:outerShdw>
              </a:effectLst>
              <a:latin typeface="Comic Sans MS" pitchFamily="66" charset="0"/>
            </a:endParaRPr>
          </a:p>
        </p:txBody>
      </p:sp>
      <p:pic>
        <p:nvPicPr>
          <p:cNvPr id="16" name="Picture 2" descr="http://mamidoo.free.fr/html/gifs/objets/temps/reveil_anim.gif"/>
          <p:cNvPicPr>
            <a:picLocks noChangeAspect="1" noChangeArrowheads="1" noCrop="1"/>
          </p:cNvPicPr>
          <p:nvPr/>
        </p:nvPicPr>
        <p:blipFill>
          <a:blip r:embed="rId3" cstate="print"/>
          <a:srcRect/>
          <a:stretch>
            <a:fillRect/>
          </a:stretch>
        </p:blipFill>
        <p:spPr bwMode="auto">
          <a:xfrm flipH="1">
            <a:off x="738188" y="2132856"/>
            <a:ext cx="2382510" cy="2141778"/>
          </a:xfrm>
          <a:prstGeom prst="ellipse">
            <a:avLst/>
          </a:prstGeom>
          <a:ln>
            <a:noFill/>
          </a:ln>
          <a:effectLst>
            <a:softEdge rad="112500"/>
          </a:effectLst>
        </p:spPr>
      </p:pic>
      <p:sp>
        <p:nvSpPr>
          <p:cNvPr id="17" name="Légende encadrée 2 16"/>
          <p:cNvSpPr/>
          <p:nvPr/>
        </p:nvSpPr>
        <p:spPr>
          <a:xfrm>
            <a:off x="5274692" y="5229200"/>
            <a:ext cx="4752528" cy="1368152"/>
          </a:xfrm>
          <a:prstGeom prst="borderCallout2">
            <a:avLst>
              <a:gd name="adj1" fmla="val 18750"/>
              <a:gd name="adj2" fmla="val -8333"/>
              <a:gd name="adj3" fmla="val 18750"/>
              <a:gd name="adj4" fmla="val -16667"/>
              <a:gd name="adj5" fmla="val -87971"/>
              <a:gd name="adj6" fmla="val -45899"/>
            </a:avLst>
          </a:prstGeom>
          <a:solidFill>
            <a:srgbClr val="FFCCCC"/>
          </a:solidFill>
          <a:ln w="38100">
            <a:solidFill>
              <a:srgbClr val="C00000"/>
            </a:solidFill>
          </a:ln>
          <a:effectLst>
            <a:outerShdw dist="76200" dir="19800000" algn="ctr" rotWithShape="0">
              <a:srgbClr val="FF00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sp>
        <p:nvSpPr>
          <p:cNvPr id="18" name="Rectangle 17"/>
          <p:cNvSpPr/>
          <p:nvPr/>
        </p:nvSpPr>
        <p:spPr>
          <a:xfrm>
            <a:off x="5274692" y="3573016"/>
            <a:ext cx="4698628" cy="1384995"/>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4400" b="1" spc="50" dirty="0" smtClean="0">
                <a:ln w="11430"/>
                <a:solidFill>
                  <a:sysClr val="windowText" lastClr="000000"/>
                </a:solidFill>
                <a:effectLst>
                  <a:outerShdw blurRad="76200" dist="50800" dir="5400000" algn="tl" rotWithShape="0">
                    <a:srgbClr val="000000">
                      <a:alpha val="65000"/>
                    </a:srgbClr>
                  </a:outerShdw>
                </a:effectLst>
                <a:latin typeface="Comic Sans MS" pitchFamily="66" charset="0"/>
              </a:rPr>
              <a:t>1241</a:t>
            </a:r>
          </a:p>
          <a:p>
            <a:pPr algn="ctr"/>
            <a:r>
              <a:rPr lang="fr-FR" sz="4000" b="1" spc="50" dirty="0" smtClean="0">
                <a:ln w="11430"/>
                <a:solidFill>
                  <a:sysClr val="windowText" lastClr="000000"/>
                </a:solidFill>
                <a:effectLst>
                  <a:outerShdw blurRad="76200" dist="50800" dir="5400000" algn="tl" rotWithShape="0">
                    <a:srgbClr val="000000">
                      <a:alpha val="65000"/>
                    </a:srgbClr>
                  </a:outerShdw>
                </a:effectLst>
                <a:latin typeface="Comic Sans MS" pitchFamily="66" charset="0"/>
              </a:rPr>
              <a:t>Remboursés</a:t>
            </a:r>
          </a:p>
        </p:txBody>
      </p:sp>
      <p:sp>
        <p:nvSpPr>
          <p:cNvPr id="19" name="Rectangle 18"/>
          <p:cNvSpPr/>
          <p:nvPr/>
        </p:nvSpPr>
        <p:spPr>
          <a:xfrm>
            <a:off x="5346700" y="5229200"/>
            <a:ext cx="4554612" cy="1384995"/>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4400" b="1" spc="50" dirty="0" smtClean="0">
                <a:ln w="11430"/>
                <a:solidFill>
                  <a:srgbClr val="C00000"/>
                </a:solidFill>
                <a:effectLst>
                  <a:outerShdw blurRad="76200" dist="50800" dir="5400000" algn="tl" rotWithShape="0">
                    <a:srgbClr val="000000">
                      <a:alpha val="65000"/>
                    </a:srgbClr>
                  </a:outerShdw>
                </a:effectLst>
                <a:latin typeface="Comic Sans MS" pitchFamily="66" charset="0"/>
              </a:rPr>
              <a:t>490</a:t>
            </a:r>
          </a:p>
          <a:p>
            <a:pPr algn="ctr"/>
            <a:r>
              <a:rPr lang="fr-FR" sz="4000" b="1" spc="50" dirty="0" smtClean="0">
                <a:ln w="11430"/>
                <a:solidFill>
                  <a:srgbClr val="C00000"/>
                </a:solidFill>
                <a:effectLst>
                  <a:outerShdw blurRad="76200" dist="50800" dir="5400000" algn="tl" rotWithShape="0">
                    <a:srgbClr val="000000">
                      <a:alpha val="65000"/>
                    </a:srgbClr>
                  </a:outerShdw>
                </a:effectLst>
                <a:latin typeface="Comic Sans MS" pitchFamily="66" charset="0"/>
              </a:rPr>
              <a:t>Non remboursés</a:t>
            </a:r>
            <a:endParaRPr lang="fr-FR" sz="3200" b="1" spc="50" dirty="0">
              <a:ln w="11430"/>
              <a:solidFill>
                <a:srgbClr val="C00000"/>
              </a:solidFill>
              <a:effectLst>
                <a:outerShdw blurRad="76200" dist="50800" dir="5400000" algn="tl" rotWithShape="0">
                  <a:srgbClr val="000000">
                    <a:alpha val="65000"/>
                  </a:srgbClr>
                </a:outerShdw>
              </a:effectLst>
              <a:latin typeface="Comic Sans MS" pitchFamily="66" charset="0"/>
            </a:endParaRPr>
          </a:p>
        </p:txBody>
      </p:sp>
      <p:pic>
        <p:nvPicPr>
          <p:cNvPr id="26" name="Picture 2" descr="disney_02"/>
          <p:cNvPicPr>
            <a:picLocks noChangeAspect="1" noChangeArrowheads="1" noCrop="1"/>
          </p:cNvPicPr>
          <p:nvPr/>
        </p:nvPicPr>
        <p:blipFill>
          <a:blip r:embed="rId4" cstate="print"/>
          <a:srcRect/>
          <a:stretch>
            <a:fillRect/>
          </a:stretch>
        </p:blipFill>
        <p:spPr bwMode="auto">
          <a:xfrm rot="528429" flipH="1">
            <a:off x="8848211" y="3715057"/>
            <a:ext cx="965949" cy="663854"/>
          </a:xfrm>
          <a:prstGeom prst="rect">
            <a:avLst/>
          </a:prstGeom>
          <a:noFill/>
        </p:spPr>
      </p:pic>
      <p:pic>
        <p:nvPicPr>
          <p:cNvPr id="28" name="Picture 2" descr="disney_02"/>
          <p:cNvPicPr>
            <a:picLocks noChangeAspect="1" noChangeArrowheads="1" noCrop="1"/>
          </p:cNvPicPr>
          <p:nvPr/>
        </p:nvPicPr>
        <p:blipFill>
          <a:blip r:embed="rId4" cstate="print"/>
          <a:srcRect/>
          <a:stretch>
            <a:fillRect/>
          </a:stretch>
        </p:blipFill>
        <p:spPr bwMode="auto">
          <a:xfrm rot="528429" flipH="1">
            <a:off x="9066668" y="5303009"/>
            <a:ext cx="1018026" cy="699644"/>
          </a:xfrm>
          <a:prstGeom prst="rect">
            <a:avLst/>
          </a:prstGeom>
          <a:noFill/>
        </p:spPr>
      </p:pic>
      <p:pic>
        <p:nvPicPr>
          <p:cNvPr id="29" name="Picture 2" descr="http://gifdrole.com/autos/bv000143.gif"/>
          <p:cNvPicPr>
            <a:picLocks noChangeAspect="1" noChangeArrowheads="1" noCrop="1"/>
          </p:cNvPicPr>
          <p:nvPr/>
        </p:nvPicPr>
        <p:blipFill>
          <a:blip r:embed="rId5" cstate="print"/>
          <a:srcRect/>
          <a:stretch>
            <a:fillRect/>
          </a:stretch>
        </p:blipFill>
        <p:spPr bwMode="auto">
          <a:xfrm rot="442439">
            <a:off x="8772459" y="1985463"/>
            <a:ext cx="1115685" cy="716759"/>
          </a:xfrm>
          <a:prstGeom prst="rect">
            <a:avLst/>
          </a:prstGeom>
          <a:noFill/>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ppt_x</p:attrName>
                                        </p:attrNameLst>
                                      </p:cBhvr>
                                      <p:tavLst>
                                        <p:tav tm="0">
                                          <p:val>
                                            <p:fltVal val="0.5"/>
                                          </p:val>
                                        </p:tav>
                                        <p:tav tm="100000">
                                          <p:val>
                                            <p:strVal val="#ppt_x"/>
                                          </p:val>
                                        </p:tav>
                                      </p:tavLst>
                                    </p:anim>
                                    <p:anim calcmode="lin" valueType="num">
                                      <p:cBhvr>
                                        <p:cTn id="15" dur="500" fill="hold"/>
                                        <p:tgtEl>
                                          <p:spTgt spid="4"/>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 calcmode="lin" valueType="num">
                                      <p:cBhvr>
                                        <p:cTn id="20" dur="500" fill="hold"/>
                                        <p:tgtEl>
                                          <p:spTgt spid="21"/>
                                        </p:tgtEl>
                                        <p:attrNameLst>
                                          <p:attrName>ppt_x</p:attrName>
                                        </p:attrNameLst>
                                      </p:cBhvr>
                                      <p:tavLst>
                                        <p:tav tm="0">
                                          <p:val>
                                            <p:fltVal val="0.5"/>
                                          </p:val>
                                        </p:tav>
                                        <p:tav tm="100000">
                                          <p:val>
                                            <p:strVal val="#ppt_x"/>
                                          </p:val>
                                        </p:tav>
                                      </p:tavLst>
                                    </p:anim>
                                    <p:anim calcmode="lin" valueType="num">
                                      <p:cBhvr>
                                        <p:cTn id="21" dur="500" fill="hold"/>
                                        <p:tgtEl>
                                          <p:spTgt spid="21"/>
                                        </p:tgtEl>
                                        <p:attrNameLst>
                                          <p:attrName>ppt_y</p:attrName>
                                        </p:attrNameLst>
                                      </p:cBhvr>
                                      <p:tavLst>
                                        <p:tav tm="0">
                                          <p:val>
                                            <p:fltVal val="0.5"/>
                                          </p:val>
                                        </p:tav>
                                        <p:tav tm="100000">
                                          <p:val>
                                            <p:strVal val="#ppt_y"/>
                                          </p:val>
                                        </p:tav>
                                      </p:tavLst>
                                    </p:anim>
                                  </p:childTnLst>
                                </p:cTn>
                              </p:par>
                            </p:childTnLst>
                          </p:cTn>
                        </p:par>
                        <p:par>
                          <p:cTn id="22" fill="hold">
                            <p:stCondLst>
                              <p:cond delay="1000"/>
                            </p:stCondLst>
                            <p:childTnLst>
                              <p:par>
                                <p:cTn id="23" presetID="23" presetClass="entr" presetSubtype="52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ppt_x</p:attrName>
                                        </p:attrNameLst>
                                      </p:cBhvr>
                                      <p:tavLst>
                                        <p:tav tm="0">
                                          <p:val>
                                            <p:fltVal val="0.5"/>
                                          </p:val>
                                        </p:tav>
                                        <p:tav tm="100000">
                                          <p:val>
                                            <p:strVal val="#ppt_x"/>
                                          </p:val>
                                        </p:tav>
                                      </p:tavLst>
                                    </p:anim>
                                    <p:anim calcmode="lin" valueType="num">
                                      <p:cBhvr>
                                        <p:cTn id="28" dur="500" fill="hold"/>
                                        <p:tgtEl>
                                          <p:spTgt spid="11"/>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 calcmode="lin" valueType="num">
                                      <p:cBhvr>
                                        <p:cTn id="33" dur="500" fill="hold"/>
                                        <p:tgtEl>
                                          <p:spTgt spid="24"/>
                                        </p:tgtEl>
                                        <p:attrNameLst>
                                          <p:attrName>ppt_x</p:attrName>
                                        </p:attrNameLst>
                                      </p:cBhvr>
                                      <p:tavLst>
                                        <p:tav tm="0">
                                          <p:val>
                                            <p:fltVal val="0.5"/>
                                          </p:val>
                                        </p:tav>
                                        <p:tav tm="100000">
                                          <p:val>
                                            <p:strVal val="#ppt_x"/>
                                          </p:val>
                                        </p:tav>
                                      </p:tavLst>
                                    </p:anim>
                                    <p:anim calcmode="lin" valueType="num">
                                      <p:cBhvr>
                                        <p:cTn id="34" dur="500" fill="hold"/>
                                        <p:tgtEl>
                                          <p:spTgt spid="24"/>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 calcmode="lin" valueType="num">
                                      <p:cBhvr>
                                        <p:cTn id="39" dur="500" fill="hold"/>
                                        <p:tgtEl>
                                          <p:spTgt spid="29"/>
                                        </p:tgtEl>
                                        <p:attrNameLst>
                                          <p:attrName>ppt_x</p:attrName>
                                        </p:attrNameLst>
                                      </p:cBhvr>
                                      <p:tavLst>
                                        <p:tav tm="0">
                                          <p:val>
                                            <p:fltVal val="0.5"/>
                                          </p:val>
                                        </p:tav>
                                        <p:tav tm="100000">
                                          <p:val>
                                            <p:strVal val="#ppt_x"/>
                                          </p:val>
                                        </p:tav>
                                      </p:tavLst>
                                    </p:anim>
                                    <p:anim calcmode="lin" valueType="num">
                                      <p:cBhvr>
                                        <p:cTn id="40" dur="500" fill="hold"/>
                                        <p:tgtEl>
                                          <p:spTgt spid="29"/>
                                        </p:tgtEl>
                                        <p:attrNameLst>
                                          <p:attrName>ppt_y</p:attrName>
                                        </p:attrNameLst>
                                      </p:cBhvr>
                                      <p:tavLst>
                                        <p:tav tm="0">
                                          <p:val>
                                            <p:fltVal val="0.5"/>
                                          </p:val>
                                        </p:tav>
                                        <p:tav tm="100000">
                                          <p:val>
                                            <p:strVal val="#ppt_y"/>
                                          </p:val>
                                        </p:tav>
                                      </p:tavLst>
                                    </p:anim>
                                  </p:childTnLst>
                                </p:cTn>
                              </p:par>
                            </p:childTnLst>
                          </p:cTn>
                        </p:par>
                        <p:par>
                          <p:cTn id="41" fill="hold">
                            <p:stCondLst>
                              <p:cond delay="1500"/>
                            </p:stCondLst>
                            <p:childTnLst>
                              <p:par>
                                <p:cTn id="42" presetID="23" presetClass="entr" presetSubtype="52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 calcmode="lin" valueType="num">
                                      <p:cBhvr>
                                        <p:cTn id="46" dur="500" fill="hold"/>
                                        <p:tgtEl>
                                          <p:spTgt spid="13"/>
                                        </p:tgtEl>
                                        <p:attrNameLst>
                                          <p:attrName>ppt_x</p:attrName>
                                        </p:attrNameLst>
                                      </p:cBhvr>
                                      <p:tavLst>
                                        <p:tav tm="0">
                                          <p:val>
                                            <p:fltVal val="0.5"/>
                                          </p:val>
                                        </p:tav>
                                        <p:tav tm="100000">
                                          <p:val>
                                            <p:strVal val="#ppt_x"/>
                                          </p:val>
                                        </p:tav>
                                      </p:tavLst>
                                    </p:anim>
                                    <p:anim calcmode="lin" valueType="num">
                                      <p:cBhvr>
                                        <p:cTn id="47" dur="500" fill="hold"/>
                                        <p:tgtEl>
                                          <p:spTgt spid="13"/>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fltVal val="0"/>
                                          </p:val>
                                        </p:tav>
                                        <p:tav tm="100000">
                                          <p:val>
                                            <p:strVal val="#ppt_w"/>
                                          </p:val>
                                        </p:tav>
                                      </p:tavLst>
                                    </p:anim>
                                    <p:anim calcmode="lin" valueType="num">
                                      <p:cBhvr>
                                        <p:cTn id="51" dur="500" fill="hold"/>
                                        <p:tgtEl>
                                          <p:spTgt spid="18"/>
                                        </p:tgtEl>
                                        <p:attrNameLst>
                                          <p:attrName>ppt_h</p:attrName>
                                        </p:attrNameLst>
                                      </p:cBhvr>
                                      <p:tavLst>
                                        <p:tav tm="0">
                                          <p:val>
                                            <p:fltVal val="0"/>
                                          </p:val>
                                        </p:tav>
                                        <p:tav tm="100000">
                                          <p:val>
                                            <p:strVal val="#ppt_h"/>
                                          </p:val>
                                        </p:tav>
                                      </p:tavLst>
                                    </p:anim>
                                    <p:anim calcmode="lin" valueType="num">
                                      <p:cBhvr>
                                        <p:cTn id="52" dur="500" fill="hold"/>
                                        <p:tgtEl>
                                          <p:spTgt spid="18"/>
                                        </p:tgtEl>
                                        <p:attrNameLst>
                                          <p:attrName>ppt_x</p:attrName>
                                        </p:attrNameLst>
                                      </p:cBhvr>
                                      <p:tavLst>
                                        <p:tav tm="0">
                                          <p:val>
                                            <p:fltVal val="0.5"/>
                                          </p:val>
                                        </p:tav>
                                        <p:tav tm="100000">
                                          <p:val>
                                            <p:strVal val="#ppt_x"/>
                                          </p:val>
                                        </p:tav>
                                      </p:tavLst>
                                    </p:anim>
                                    <p:anim calcmode="lin" valueType="num">
                                      <p:cBhvr>
                                        <p:cTn id="53" dur="500" fill="hold"/>
                                        <p:tgtEl>
                                          <p:spTgt spid="18"/>
                                        </p:tgtEl>
                                        <p:attrNameLst>
                                          <p:attrName>ppt_y</p:attrName>
                                        </p:attrNameLst>
                                      </p:cBhvr>
                                      <p:tavLst>
                                        <p:tav tm="0">
                                          <p:val>
                                            <p:fltVal val="0.5"/>
                                          </p:val>
                                        </p:tav>
                                        <p:tav tm="100000">
                                          <p:val>
                                            <p:strVal val="#ppt_y"/>
                                          </p:val>
                                        </p:tav>
                                      </p:tavLst>
                                    </p:anim>
                                  </p:childTnLst>
                                </p:cTn>
                              </p:par>
                              <p:par>
                                <p:cTn id="54" presetID="23" presetClass="entr" presetSubtype="52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 calcmode="lin" valueType="num">
                                      <p:cBhvr>
                                        <p:cTn id="58" dur="500" fill="hold"/>
                                        <p:tgtEl>
                                          <p:spTgt spid="26"/>
                                        </p:tgtEl>
                                        <p:attrNameLst>
                                          <p:attrName>ppt_x</p:attrName>
                                        </p:attrNameLst>
                                      </p:cBhvr>
                                      <p:tavLst>
                                        <p:tav tm="0">
                                          <p:val>
                                            <p:fltVal val="0.5"/>
                                          </p:val>
                                        </p:tav>
                                        <p:tav tm="100000">
                                          <p:val>
                                            <p:strVal val="#ppt_x"/>
                                          </p:val>
                                        </p:tav>
                                      </p:tavLst>
                                    </p:anim>
                                    <p:anim calcmode="lin" valueType="num">
                                      <p:cBhvr>
                                        <p:cTn id="59" dur="500" fill="hold"/>
                                        <p:tgtEl>
                                          <p:spTgt spid="26"/>
                                        </p:tgtEl>
                                        <p:attrNameLst>
                                          <p:attrName>ppt_y</p:attrName>
                                        </p:attrNameLst>
                                      </p:cBhvr>
                                      <p:tavLst>
                                        <p:tav tm="0">
                                          <p:val>
                                            <p:fltVal val="0.5"/>
                                          </p:val>
                                        </p:tav>
                                        <p:tav tm="100000">
                                          <p:val>
                                            <p:strVal val="#ppt_y"/>
                                          </p:val>
                                        </p:tav>
                                      </p:tavLst>
                                    </p:anim>
                                  </p:childTnLst>
                                </p:cTn>
                              </p:par>
                              <p:par>
                                <p:cTn id="60" presetID="23" presetClass="entr" presetSubtype="528"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 calcmode="lin" valueType="num">
                                      <p:cBhvr>
                                        <p:cTn id="64" dur="500" fill="hold"/>
                                        <p:tgtEl>
                                          <p:spTgt spid="17"/>
                                        </p:tgtEl>
                                        <p:attrNameLst>
                                          <p:attrName>ppt_x</p:attrName>
                                        </p:attrNameLst>
                                      </p:cBhvr>
                                      <p:tavLst>
                                        <p:tav tm="0">
                                          <p:val>
                                            <p:fltVal val="0.5"/>
                                          </p:val>
                                        </p:tav>
                                        <p:tav tm="100000">
                                          <p:val>
                                            <p:strVal val="#ppt_x"/>
                                          </p:val>
                                        </p:tav>
                                      </p:tavLst>
                                    </p:anim>
                                    <p:anim calcmode="lin" valueType="num">
                                      <p:cBhvr>
                                        <p:cTn id="65" dur="500" fill="hold"/>
                                        <p:tgtEl>
                                          <p:spTgt spid="17"/>
                                        </p:tgtEl>
                                        <p:attrNameLst>
                                          <p:attrName>ppt_y</p:attrName>
                                        </p:attrNameLst>
                                      </p:cBhvr>
                                      <p:tavLst>
                                        <p:tav tm="0">
                                          <p:val>
                                            <p:fltVal val="0.5"/>
                                          </p:val>
                                        </p:tav>
                                        <p:tav tm="100000">
                                          <p:val>
                                            <p:strVal val="#ppt_y"/>
                                          </p:val>
                                        </p:tav>
                                      </p:tavLst>
                                    </p:anim>
                                  </p:childTnLst>
                                </p:cTn>
                              </p:par>
                            </p:childTnLst>
                          </p:cTn>
                        </p:par>
                        <p:par>
                          <p:cTn id="66" fill="hold">
                            <p:stCondLst>
                              <p:cond delay="2000"/>
                            </p:stCondLst>
                            <p:childTnLst>
                              <p:par>
                                <p:cTn id="67" presetID="23" presetClass="entr" presetSubtype="528"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 calcmode="lin" valueType="num">
                                      <p:cBhvr>
                                        <p:cTn id="71" dur="500" fill="hold"/>
                                        <p:tgtEl>
                                          <p:spTgt spid="19"/>
                                        </p:tgtEl>
                                        <p:attrNameLst>
                                          <p:attrName>ppt_x</p:attrName>
                                        </p:attrNameLst>
                                      </p:cBhvr>
                                      <p:tavLst>
                                        <p:tav tm="0">
                                          <p:val>
                                            <p:fltVal val="0.5"/>
                                          </p:val>
                                        </p:tav>
                                        <p:tav tm="100000">
                                          <p:val>
                                            <p:strVal val="#ppt_x"/>
                                          </p:val>
                                        </p:tav>
                                      </p:tavLst>
                                    </p:anim>
                                    <p:anim calcmode="lin" valueType="num">
                                      <p:cBhvr>
                                        <p:cTn id="72" dur="500" fill="hold"/>
                                        <p:tgtEl>
                                          <p:spTgt spid="1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 calcmode="lin" valueType="num">
                                      <p:cBhvr>
                                        <p:cTn id="77" dur="500" fill="hold"/>
                                        <p:tgtEl>
                                          <p:spTgt spid="28"/>
                                        </p:tgtEl>
                                        <p:attrNameLst>
                                          <p:attrName>ppt_x</p:attrName>
                                        </p:attrNameLst>
                                      </p:cBhvr>
                                      <p:tavLst>
                                        <p:tav tm="0">
                                          <p:val>
                                            <p:fltVal val="0.5"/>
                                          </p:val>
                                        </p:tav>
                                        <p:tav tm="100000">
                                          <p:val>
                                            <p:strVal val="#ppt_x"/>
                                          </p:val>
                                        </p:tav>
                                      </p:tavLst>
                                    </p:anim>
                                    <p:anim calcmode="lin" valueType="num">
                                      <p:cBhvr>
                                        <p:cTn id="78" dur="500" fill="hold"/>
                                        <p:tgtEl>
                                          <p:spTgt spid="2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3" grpId="0" animBg="1"/>
      <p:bldP spid="21" grpId="0"/>
      <p:bldP spid="24" grpId="0"/>
      <p:bldP spid="17" grpId="0" animBg="1"/>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égende encadrée 2 10"/>
          <p:cNvSpPr/>
          <p:nvPr/>
        </p:nvSpPr>
        <p:spPr>
          <a:xfrm>
            <a:off x="4770636" y="908720"/>
            <a:ext cx="5400600" cy="1800200"/>
          </a:xfrm>
          <a:prstGeom prst="borderCallout2">
            <a:avLst>
              <a:gd name="adj1" fmla="val 18750"/>
              <a:gd name="adj2" fmla="val -8333"/>
              <a:gd name="adj3" fmla="val 18750"/>
              <a:gd name="adj4" fmla="val -16667"/>
              <a:gd name="adj5" fmla="val 112589"/>
              <a:gd name="adj6" fmla="val -46956"/>
            </a:avLst>
          </a:prstGeom>
          <a:solidFill>
            <a:srgbClr val="CCFFFF"/>
          </a:solidFill>
          <a:ln w="38100">
            <a:solidFill>
              <a:srgbClr val="006600"/>
            </a:solidFill>
          </a:ln>
          <a:effectLst>
            <a:outerShdw dist="76200" dir="19800000" algn="ctr" rotWithShape="0">
              <a:srgbClr val="0066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grpSp>
        <p:nvGrpSpPr>
          <p:cNvPr id="2" name="Diagram group"/>
          <p:cNvGrpSpPr/>
          <p:nvPr/>
        </p:nvGrpSpPr>
        <p:grpSpPr>
          <a:xfrm>
            <a:off x="378148" y="1700808"/>
            <a:ext cx="3102437" cy="3102437"/>
            <a:chOff x="252541" y="1584167"/>
            <a:chExt cx="3102437" cy="3102437"/>
          </a:xfrm>
          <a:scene3d>
            <a:camera prst="perspectiveLeft" zoom="91000"/>
            <a:lightRig rig="threePt" dir="t">
              <a:rot lat="0" lon="0" rev="20640000"/>
            </a:lightRig>
          </a:scene3d>
        </p:grpSpPr>
        <p:sp>
          <p:nvSpPr>
            <p:cNvPr id="20" name="Ellipse 19"/>
            <p:cNvSpPr/>
            <p:nvPr/>
          </p:nvSpPr>
          <p:spPr>
            <a:xfrm>
              <a:off x="252541" y="1584167"/>
              <a:ext cx="3102437" cy="3102437"/>
            </a:xfrm>
            <a:prstGeom prst="ellipse">
              <a:avLst/>
            </a:prstGeom>
            <a:solidFill>
              <a:schemeClr val="tx1">
                <a:lumMod val="25000"/>
                <a:lumOff val="75000"/>
              </a:schemeClr>
            </a:solidFill>
            <a:ln>
              <a:solidFill>
                <a:srgbClr val="000066"/>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sp>
        <p:nvSpPr>
          <p:cNvPr id="24" name="ZoneTexte 23"/>
          <p:cNvSpPr txBox="1"/>
          <p:nvPr/>
        </p:nvSpPr>
        <p:spPr>
          <a:xfrm>
            <a:off x="4770636" y="1052736"/>
            <a:ext cx="5544616" cy="164352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90000"/>
              </a:lnSpc>
            </a:pPr>
            <a:r>
              <a:rPr lang="fr-FR" sz="4400" b="1" spc="50" dirty="0" smtClean="0">
                <a:ln w="11430"/>
                <a:solidFill>
                  <a:sysClr val="windowText" lastClr="000000"/>
                </a:solidFill>
                <a:effectLst>
                  <a:outerShdw blurRad="76200" dist="50800" dir="5400000" algn="tl" rotWithShape="0">
                    <a:srgbClr val="000000">
                      <a:alpha val="65000"/>
                    </a:srgbClr>
                  </a:outerShdw>
                </a:effectLst>
                <a:latin typeface="Comic Sans MS" pitchFamily="66" charset="0"/>
              </a:rPr>
              <a:t>1124 €</a:t>
            </a:r>
          </a:p>
          <a:p>
            <a:pPr algn="ctr">
              <a:lnSpc>
                <a:spcPct val="90000"/>
              </a:lnSpc>
            </a:pPr>
            <a:r>
              <a:rPr lang="fr-FR" sz="2800" b="1" spc="50" dirty="0" smtClean="0">
                <a:ln w="11430"/>
                <a:solidFill>
                  <a:sysClr val="windowText" lastClr="000000"/>
                </a:solidFill>
                <a:effectLst>
                  <a:outerShdw blurRad="76200" dist="50800" dir="5400000" algn="tl" rotWithShape="0">
                    <a:srgbClr val="000000">
                      <a:alpha val="65000"/>
                    </a:srgbClr>
                  </a:outerShdw>
                </a:effectLst>
                <a:latin typeface="Comic Sans MS" pitchFamily="66" charset="0"/>
              </a:rPr>
              <a:t>Communications téléphoniques </a:t>
            </a:r>
            <a:r>
              <a:rPr lang="fr-FR" sz="4000" b="1" spc="50" dirty="0" smtClean="0">
                <a:ln w="11430"/>
                <a:solidFill>
                  <a:sysClr val="windowText" lastClr="000000"/>
                </a:solidFill>
                <a:effectLst>
                  <a:outerShdw blurRad="76200" dist="50800" dir="5400000" algn="tl" rotWithShape="0">
                    <a:srgbClr val="000000">
                      <a:alpha val="65000"/>
                    </a:srgbClr>
                  </a:outerShdw>
                </a:effectLst>
                <a:latin typeface="Comic Sans MS" pitchFamily="66" charset="0"/>
              </a:rPr>
              <a:t>Remboursées</a:t>
            </a:r>
            <a:endParaRPr lang="fr-FR" sz="3200" b="1" spc="50" dirty="0">
              <a:ln w="11430"/>
              <a:solidFill>
                <a:sysClr val="windowText" lastClr="000000"/>
              </a:solidFill>
              <a:effectLst>
                <a:outerShdw blurRad="76200" dist="50800" dir="5400000" algn="tl" rotWithShape="0">
                  <a:srgbClr val="000000">
                    <a:alpha val="65000"/>
                  </a:srgbClr>
                </a:outerShdw>
              </a:effectLst>
              <a:latin typeface="Comic Sans MS" pitchFamily="66" charset="0"/>
            </a:endParaRPr>
          </a:p>
        </p:txBody>
      </p:sp>
      <p:sp>
        <p:nvSpPr>
          <p:cNvPr id="17" name="Légende encadrée 2 16"/>
          <p:cNvSpPr/>
          <p:nvPr/>
        </p:nvSpPr>
        <p:spPr>
          <a:xfrm>
            <a:off x="4626620" y="4221088"/>
            <a:ext cx="5616624" cy="1872208"/>
          </a:xfrm>
          <a:prstGeom prst="borderCallout2">
            <a:avLst>
              <a:gd name="adj1" fmla="val 18750"/>
              <a:gd name="adj2" fmla="val -8333"/>
              <a:gd name="adj3" fmla="val 18750"/>
              <a:gd name="adj4" fmla="val -16667"/>
              <a:gd name="adj5" fmla="val -9401"/>
              <a:gd name="adj6" fmla="val -25372"/>
            </a:avLst>
          </a:prstGeom>
          <a:solidFill>
            <a:srgbClr val="FFCCCC"/>
          </a:solidFill>
          <a:ln w="38100">
            <a:solidFill>
              <a:srgbClr val="C00000"/>
            </a:solidFill>
          </a:ln>
          <a:effectLst>
            <a:outerShdw dist="76200" dir="19800000" algn="ctr" rotWithShape="0">
              <a:srgbClr val="FF0000"/>
            </a:outerShdw>
          </a:effectLst>
        </p:spPr>
        <p:style>
          <a:lnRef idx="1">
            <a:schemeClr val="accent5"/>
          </a:lnRef>
          <a:fillRef idx="1003">
            <a:schemeClr val="lt2"/>
          </a:fillRef>
          <a:effectRef idx="1">
            <a:schemeClr val="accent5"/>
          </a:effectRef>
          <a:fontRef idx="minor">
            <a:schemeClr val="dk1"/>
          </a:fontRef>
        </p:style>
        <p:txBody>
          <a:bodyPr rtlCol="0" anchor="ctr"/>
          <a:lstStyle/>
          <a:p>
            <a:pPr algn="ctr"/>
            <a:endParaRPr lang="fr-FR" sz="2400"/>
          </a:p>
        </p:txBody>
      </p:sp>
      <p:sp>
        <p:nvSpPr>
          <p:cNvPr id="19" name="Rectangle 18"/>
          <p:cNvSpPr/>
          <p:nvPr/>
        </p:nvSpPr>
        <p:spPr>
          <a:xfrm>
            <a:off x="4626620" y="4221088"/>
            <a:ext cx="5616624" cy="1754326"/>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4400" b="1" spc="50" dirty="0" smtClean="0">
                <a:ln w="11430"/>
                <a:solidFill>
                  <a:srgbClr val="C00000"/>
                </a:solidFill>
                <a:effectLst>
                  <a:outerShdw blurRad="76200" dist="50800" dir="5400000" algn="tl" rotWithShape="0">
                    <a:srgbClr val="000000">
                      <a:alpha val="65000"/>
                    </a:srgbClr>
                  </a:outerShdw>
                </a:effectLst>
                <a:latin typeface="Comic Sans MS" pitchFamily="66" charset="0"/>
              </a:rPr>
              <a:t>308 €</a:t>
            </a:r>
          </a:p>
          <a:p>
            <a:pPr algn="ctr"/>
            <a:r>
              <a:rPr lang="fr-FR" sz="2800" b="1" spc="50" dirty="0" smtClean="0">
                <a:ln w="11430"/>
                <a:solidFill>
                  <a:srgbClr val="000000"/>
                </a:solidFill>
                <a:effectLst>
                  <a:outerShdw blurRad="76200" dist="50800" dir="5400000" algn="tl" rotWithShape="0">
                    <a:srgbClr val="000000">
                      <a:alpha val="65000"/>
                    </a:srgbClr>
                  </a:outerShdw>
                </a:effectLst>
                <a:latin typeface="Comic Sans MS" pitchFamily="66" charset="0"/>
              </a:rPr>
              <a:t>Communications téléphoniques</a:t>
            </a:r>
          </a:p>
          <a:p>
            <a:pPr algn="ctr"/>
            <a:r>
              <a:rPr lang="fr-FR" sz="3600" b="1" spc="50" dirty="0" smtClean="0">
                <a:ln w="11430"/>
                <a:solidFill>
                  <a:srgbClr val="C00000"/>
                </a:solidFill>
                <a:effectLst>
                  <a:outerShdw blurRad="76200" dist="50800" dir="5400000" algn="tl" rotWithShape="0">
                    <a:srgbClr val="000000">
                      <a:alpha val="65000"/>
                    </a:srgbClr>
                  </a:outerShdw>
                </a:effectLst>
                <a:latin typeface="Comic Sans MS" pitchFamily="66" charset="0"/>
              </a:rPr>
              <a:t>Non Remboursées</a:t>
            </a:r>
            <a:endParaRPr lang="fr-FR" sz="4400" b="1" spc="50" dirty="0" smtClean="0">
              <a:ln w="11430"/>
              <a:solidFill>
                <a:srgbClr val="C00000"/>
              </a:solidFill>
              <a:effectLst>
                <a:outerShdw blurRad="76200" dist="50800" dir="5400000" algn="tl" rotWithShape="0">
                  <a:srgbClr val="000000">
                    <a:alpha val="65000"/>
                  </a:srgbClr>
                </a:outerShdw>
              </a:effectLst>
              <a:latin typeface="Comic Sans MS" pitchFamily="66" charset="0"/>
            </a:endParaRPr>
          </a:p>
        </p:txBody>
      </p:sp>
      <p:pic>
        <p:nvPicPr>
          <p:cNvPr id="14" name="Picture 12" descr="http://www.123gifs.com/gifs/telecom/telephone/123gifs066.gif"/>
          <p:cNvPicPr>
            <a:picLocks noChangeAspect="1" noChangeArrowheads="1" noCrop="1"/>
          </p:cNvPicPr>
          <p:nvPr/>
        </p:nvPicPr>
        <p:blipFill>
          <a:blip r:embed="rId3" cstate="print"/>
          <a:srcRect/>
          <a:stretch>
            <a:fillRect/>
          </a:stretch>
        </p:blipFill>
        <p:spPr bwMode="auto">
          <a:xfrm rot="186214" flipH="1">
            <a:off x="844295" y="2480094"/>
            <a:ext cx="2222843" cy="1319845"/>
          </a:xfrm>
          <a:prstGeom prst="rect">
            <a:avLst/>
          </a:prstGeom>
          <a:noFill/>
        </p:spPr>
      </p:pic>
      <p:pic>
        <p:nvPicPr>
          <p:cNvPr id="22" name="Picture 2" descr="disney_02"/>
          <p:cNvPicPr>
            <a:picLocks noChangeAspect="1" noChangeArrowheads="1" noCrop="1"/>
          </p:cNvPicPr>
          <p:nvPr/>
        </p:nvPicPr>
        <p:blipFill>
          <a:blip r:embed="rId4" cstate="print"/>
          <a:srcRect/>
          <a:stretch>
            <a:fillRect/>
          </a:stretch>
        </p:blipFill>
        <p:spPr bwMode="auto">
          <a:xfrm rot="528429" flipH="1">
            <a:off x="9207262" y="4289589"/>
            <a:ext cx="944801" cy="649320"/>
          </a:xfrm>
          <a:prstGeom prst="rect">
            <a:avLst/>
          </a:prstGeom>
          <a:noFill/>
        </p:spPr>
      </p:pic>
      <p:pic>
        <p:nvPicPr>
          <p:cNvPr id="23" name="Picture 2" descr="disney_02"/>
          <p:cNvPicPr>
            <a:picLocks noChangeAspect="1" noChangeArrowheads="1" noCrop="1"/>
          </p:cNvPicPr>
          <p:nvPr/>
        </p:nvPicPr>
        <p:blipFill>
          <a:blip r:embed="rId4" cstate="print"/>
          <a:srcRect/>
          <a:stretch>
            <a:fillRect/>
          </a:stretch>
        </p:blipFill>
        <p:spPr bwMode="auto">
          <a:xfrm rot="528429" flipH="1">
            <a:off x="8991238" y="977220"/>
            <a:ext cx="944801" cy="649320"/>
          </a:xfrm>
          <a:prstGeom prst="rect">
            <a:avLst/>
          </a:prstGeom>
          <a:noFill/>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23" presetClass="entr" presetSubtype="16"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23" presetClass="entr" presetSubtype="16"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descr="http://t3.gstatic.com/images?q=tbn:ANd9GcQrRwyYO8hsBP9MIuv2TVfklCdgVurS-FxNbQ9u5Jj3JeHyjBKvtA"/>
          <p:cNvPicPr>
            <a:picLocks noChangeAspect="1" noChangeArrowheads="1"/>
          </p:cNvPicPr>
          <p:nvPr/>
        </p:nvPicPr>
        <p:blipFill>
          <a:blip r:embed="rId3" cstate="print"/>
          <a:stretch>
            <a:fillRect/>
          </a:stretch>
        </p:blipFill>
        <p:spPr bwMode="auto">
          <a:xfrm>
            <a:off x="3402484" y="2780928"/>
            <a:ext cx="3528392" cy="3528392"/>
          </a:xfrm>
          <a:prstGeom prst="ellipse">
            <a:avLst/>
          </a:prstGeom>
          <a:ln>
            <a:noFill/>
          </a:ln>
          <a:effectLst>
            <a:softEdge rad="112500"/>
          </a:effectLst>
        </p:spPr>
      </p:pic>
      <p:sp>
        <p:nvSpPr>
          <p:cNvPr id="9" name="Rectangle à coins arrondis 8"/>
          <p:cNvSpPr/>
          <p:nvPr/>
        </p:nvSpPr>
        <p:spPr>
          <a:xfrm>
            <a:off x="162124" y="2132856"/>
            <a:ext cx="3024336" cy="576064"/>
          </a:xfrm>
          <a:prstGeom prst="roundRect">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16200000" scaled="1"/>
            <a:tileRect/>
          </a:gradFill>
          <a:ln w="38100">
            <a:solidFill>
              <a:srgbClr val="002060"/>
            </a:solidFill>
          </a:ln>
          <a:effectLst>
            <a:outerShdw dist="50800" dir="18600000" algn="ctr" rotWithShape="0">
              <a:srgbClr val="00206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Marché aux puces</a:t>
            </a:r>
            <a:endParaRPr lang="fr-FR" sz="2400" b="1" dirty="0">
              <a:solidFill>
                <a:srgbClr val="000000"/>
              </a:solidFill>
              <a:latin typeface="Comic Sans MS" pitchFamily="66" charset="0"/>
            </a:endParaRPr>
          </a:p>
        </p:txBody>
      </p:sp>
      <p:sp>
        <p:nvSpPr>
          <p:cNvPr id="21" name="Rectangle à coins arrondis 20"/>
          <p:cNvSpPr/>
          <p:nvPr/>
        </p:nvSpPr>
        <p:spPr>
          <a:xfrm>
            <a:off x="162124" y="4005064"/>
            <a:ext cx="3024336" cy="576064"/>
          </a:xfrm>
          <a:prstGeom prst="roundRect">
            <a:avLst/>
          </a:prstGeom>
          <a:solidFill>
            <a:srgbClr val="FFCCFF"/>
          </a:solidFill>
          <a:ln w="38100">
            <a:solidFill>
              <a:srgbClr val="FF0000"/>
            </a:solidFill>
          </a:ln>
          <a:effectLst>
            <a:outerShdw dist="50800" dir="18600000" algn="ctr" rotWithShape="0">
              <a:srgbClr val="C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Fête des voisins</a:t>
            </a:r>
            <a:endParaRPr lang="fr-FR" sz="2400" b="1" dirty="0">
              <a:solidFill>
                <a:srgbClr val="000000"/>
              </a:solidFill>
              <a:latin typeface="Comic Sans MS" pitchFamily="66" charset="0"/>
            </a:endParaRPr>
          </a:p>
        </p:txBody>
      </p:sp>
      <p:sp>
        <p:nvSpPr>
          <p:cNvPr id="22" name="Rectangle à coins arrondis 21"/>
          <p:cNvSpPr/>
          <p:nvPr/>
        </p:nvSpPr>
        <p:spPr>
          <a:xfrm>
            <a:off x="6930876" y="5157192"/>
            <a:ext cx="3024336" cy="576064"/>
          </a:xfrm>
          <a:prstGeom prst="roundRect">
            <a:avLst/>
          </a:prstGeom>
          <a:gradFill flip="none" rotWithShape="1">
            <a:gsLst>
              <a:gs pos="0">
                <a:srgbClr val="CC00CC">
                  <a:tint val="66000"/>
                  <a:satMod val="160000"/>
                </a:srgbClr>
              </a:gs>
              <a:gs pos="50000">
                <a:srgbClr val="CC00CC">
                  <a:tint val="44500"/>
                  <a:satMod val="160000"/>
                </a:srgbClr>
              </a:gs>
              <a:gs pos="100000">
                <a:srgbClr val="CC00CC">
                  <a:tint val="23500"/>
                  <a:satMod val="160000"/>
                </a:srgbClr>
              </a:gs>
            </a:gsLst>
            <a:lin ang="16200000" scaled="1"/>
            <a:tileRect/>
          </a:gradFill>
          <a:ln w="38100">
            <a:solidFill>
              <a:srgbClr val="660033"/>
            </a:solidFill>
          </a:ln>
          <a:effectLst>
            <a:outerShdw dist="50800" dir="18600000" algn="ctr" rotWithShape="0">
              <a:srgbClr val="660033"/>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Fête de quartiers</a:t>
            </a:r>
            <a:endParaRPr lang="fr-FR" sz="2400" b="1" dirty="0">
              <a:solidFill>
                <a:srgbClr val="000000"/>
              </a:solidFill>
              <a:latin typeface="Comic Sans MS" pitchFamily="66" charset="0"/>
            </a:endParaRPr>
          </a:p>
        </p:txBody>
      </p:sp>
      <p:sp>
        <p:nvSpPr>
          <p:cNvPr id="23" name="Rectangle à coins arrondis 22"/>
          <p:cNvSpPr/>
          <p:nvPr/>
        </p:nvSpPr>
        <p:spPr>
          <a:xfrm>
            <a:off x="162124" y="3068960"/>
            <a:ext cx="3024336" cy="576064"/>
          </a:xfrm>
          <a:prstGeom prst="roundRect">
            <a:avLst/>
          </a:prstGeom>
          <a:solidFill>
            <a:srgbClr val="FFFFCC"/>
          </a:solidFill>
          <a:ln w="38100">
            <a:solidFill>
              <a:srgbClr val="663300"/>
            </a:solidFill>
          </a:ln>
          <a:effectLst>
            <a:outerShdw dist="50800" dir="18600000" algn="ctr" rotWithShape="0">
              <a:srgbClr val="6633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Loto Vie Libre</a:t>
            </a:r>
            <a:endParaRPr lang="fr-FR" sz="2400" b="1" dirty="0">
              <a:solidFill>
                <a:srgbClr val="000000"/>
              </a:solidFill>
              <a:latin typeface="Comic Sans MS" pitchFamily="66" charset="0"/>
            </a:endParaRPr>
          </a:p>
        </p:txBody>
      </p:sp>
      <p:sp>
        <p:nvSpPr>
          <p:cNvPr id="24" name="Rectangle à coins arrondis 23"/>
          <p:cNvSpPr/>
          <p:nvPr/>
        </p:nvSpPr>
        <p:spPr>
          <a:xfrm>
            <a:off x="7434932" y="2132856"/>
            <a:ext cx="3024336" cy="576064"/>
          </a:xfrm>
          <a:prstGeom prst="round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16200000" scaled="1"/>
            <a:tileRect/>
          </a:gradFill>
          <a:ln w="38100">
            <a:solidFill>
              <a:srgbClr val="FFFF00"/>
            </a:solidFill>
          </a:ln>
          <a:effectLst>
            <a:outerShdw dist="50800" dir="18600000" algn="ctr" rotWithShape="0">
              <a:srgbClr val="FFCC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Spectacle théâtre</a:t>
            </a:r>
            <a:endParaRPr lang="fr-FR" sz="2400" b="1" dirty="0">
              <a:solidFill>
                <a:srgbClr val="000000"/>
              </a:solidFill>
              <a:latin typeface="Comic Sans MS" pitchFamily="66" charset="0"/>
            </a:endParaRPr>
          </a:p>
        </p:txBody>
      </p:sp>
      <p:sp>
        <p:nvSpPr>
          <p:cNvPr id="25" name="Rectangle à coins arrondis 24"/>
          <p:cNvSpPr/>
          <p:nvPr/>
        </p:nvSpPr>
        <p:spPr>
          <a:xfrm>
            <a:off x="234132" y="5229200"/>
            <a:ext cx="3024336" cy="576064"/>
          </a:xfrm>
          <a:prstGeom prst="roundRect">
            <a:avLst/>
          </a:prstGeom>
          <a:solidFill>
            <a:srgbClr val="B7FFB7"/>
          </a:solidFill>
          <a:ln w="38100">
            <a:solidFill>
              <a:srgbClr val="006600"/>
            </a:solidFill>
          </a:ln>
          <a:effectLst>
            <a:outerShdw dist="50800" dir="18600000" algn="ctr" rotWithShape="0">
              <a:srgbClr val="0066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14 Juillet</a:t>
            </a:r>
            <a:endParaRPr lang="fr-FR" sz="2400" b="1" dirty="0">
              <a:solidFill>
                <a:srgbClr val="000000"/>
              </a:solidFill>
              <a:latin typeface="Comic Sans MS" pitchFamily="66" charset="0"/>
            </a:endParaRPr>
          </a:p>
        </p:txBody>
      </p:sp>
      <p:sp>
        <p:nvSpPr>
          <p:cNvPr id="26" name="Rectangle à coins arrondis 25"/>
          <p:cNvSpPr/>
          <p:nvPr/>
        </p:nvSpPr>
        <p:spPr>
          <a:xfrm>
            <a:off x="7434932" y="3068960"/>
            <a:ext cx="3024336" cy="576064"/>
          </a:xfrm>
          <a:prstGeom prst="roundRect">
            <a:avLst/>
          </a:prstGeom>
          <a:gradFill flip="none" rotWithShape="1">
            <a:gsLst>
              <a:gs pos="0">
                <a:srgbClr val="66FF66">
                  <a:tint val="66000"/>
                  <a:satMod val="160000"/>
                </a:srgbClr>
              </a:gs>
              <a:gs pos="50000">
                <a:srgbClr val="66FF66">
                  <a:tint val="44500"/>
                  <a:satMod val="160000"/>
                </a:srgbClr>
              </a:gs>
              <a:gs pos="100000">
                <a:srgbClr val="66FF66">
                  <a:tint val="23500"/>
                  <a:satMod val="160000"/>
                </a:srgbClr>
              </a:gs>
            </a:gsLst>
            <a:lin ang="16200000" scaled="1"/>
            <a:tileRect/>
          </a:gradFill>
          <a:ln w="38100">
            <a:solidFill>
              <a:srgbClr val="006600"/>
            </a:solidFill>
          </a:ln>
          <a:effectLst>
            <a:outerShdw dist="50800" dir="18600000" algn="ctr" rotWithShape="0">
              <a:srgbClr val="0066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Fête des rues</a:t>
            </a:r>
            <a:endParaRPr lang="fr-FR" sz="2400" b="1" dirty="0">
              <a:solidFill>
                <a:srgbClr val="000000"/>
              </a:solidFill>
              <a:latin typeface="Comic Sans MS" pitchFamily="66" charset="0"/>
            </a:endParaRPr>
          </a:p>
        </p:txBody>
      </p:sp>
      <p:sp>
        <p:nvSpPr>
          <p:cNvPr id="27" name="Rectangle à coins arrondis 26"/>
          <p:cNvSpPr/>
          <p:nvPr/>
        </p:nvSpPr>
        <p:spPr>
          <a:xfrm>
            <a:off x="7362924" y="3933056"/>
            <a:ext cx="3024336" cy="576064"/>
          </a:xfrm>
          <a:prstGeom prst="roundRect">
            <a:avLst/>
          </a:prstGeom>
          <a:gradFill flip="none" rotWithShape="1">
            <a:gsLst>
              <a:gs pos="0">
                <a:srgbClr val="996633">
                  <a:tint val="66000"/>
                  <a:satMod val="160000"/>
                </a:srgbClr>
              </a:gs>
              <a:gs pos="50000">
                <a:srgbClr val="996633">
                  <a:tint val="44500"/>
                  <a:satMod val="160000"/>
                </a:srgbClr>
              </a:gs>
              <a:gs pos="100000">
                <a:srgbClr val="996633">
                  <a:tint val="23500"/>
                  <a:satMod val="160000"/>
                </a:srgbClr>
              </a:gs>
            </a:gsLst>
            <a:lin ang="16200000" scaled="1"/>
            <a:tileRect/>
          </a:gradFill>
          <a:ln w="38100">
            <a:solidFill>
              <a:srgbClr val="663300"/>
            </a:solidFill>
          </a:ln>
          <a:effectLst>
            <a:outerShdw dist="50800" dir="18600000" algn="ctr" rotWithShape="0">
              <a:srgbClr val="6633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Pétanque Vie Libre</a:t>
            </a:r>
            <a:endParaRPr lang="fr-FR" sz="2400" b="1" dirty="0">
              <a:solidFill>
                <a:srgbClr val="000000"/>
              </a:solidFill>
              <a:latin typeface="Comic Sans MS" pitchFamily="66" charset="0"/>
            </a:endParaRPr>
          </a:p>
        </p:txBody>
      </p:sp>
      <p:sp>
        <p:nvSpPr>
          <p:cNvPr id="28" name="Rectangle à coins arrondis 27"/>
          <p:cNvSpPr/>
          <p:nvPr/>
        </p:nvSpPr>
        <p:spPr>
          <a:xfrm>
            <a:off x="2178348" y="6021288"/>
            <a:ext cx="3096344" cy="576064"/>
          </a:xfrm>
          <a:prstGeom prst="roundRect">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w="38100">
            <a:solidFill>
              <a:srgbClr val="FF9900"/>
            </a:solidFill>
          </a:ln>
          <a:effectLst>
            <a:outerShdw dist="50800" dir="18600000" algn="ctr" rotWithShape="0">
              <a:srgbClr val="FF99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Marché St-Nicolas</a:t>
            </a:r>
            <a:endParaRPr lang="fr-FR" sz="2400" b="1" dirty="0">
              <a:solidFill>
                <a:srgbClr val="000000"/>
              </a:solidFill>
              <a:latin typeface="Comic Sans MS" pitchFamily="66" charset="0"/>
            </a:endParaRPr>
          </a:p>
        </p:txBody>
      </p:sp>
      <p:sp>
        <p:nvSpPr>
          <p:cNvPr id="29" name="Rectangle à coins arrondis 28"/>
          <p:cNvSpPr/>
          <p:nvPr/>
        </p:nvSpPr>
        <p:spPr>
          <a:xfrm>
            <a:off x="5850756" y="6021288"/>
            <a:ext cx="3024336" cy="576064"/>
          </a:xfrm>
          <a:prstGeom prst="roundRect">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w="38100">
            <a:solidFill>
              <a:srgbClr val="000000"/>
            </a:solidFill>
          </a:ln>
          <a:effectLst>
            <a:outerShdw dist="50800" dir="18600000" algn="ctr" rotWithShape="0">
              <a:schemeClr val="tx2"/>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000000"/>
                </a:solidFill>
                <a:latin typeface="Comic Sans MS" pitchFamily="66" charset="0"/>
              </a:rPr>
              <a:t>Marché Noël</a:t>
            </a:r>
            <a:endParaRPr lang="fr-FR" sz="2400" b="1" dirty="0">
              <a:solidFill>
                <a:srgbClr val="000000"/>
              </a:solidFill>
              <a:latin typeface="Comic Sans MS" pitchFamily="66" charset="0"/>
            </a:endParaRPr>
          </a:p>
        </p:txBody>
      </p:sp>
      <p:sp>
        <p:nvSpPr>
          <p:cNvPr id="39" name="Rectangle avec flèche vers le bas 38"/>
          <p:cNvSpPr/>
          <p:nvPr/>
        </p:nvSpPr>
        <p:spPr>
          <a:xfrm>
            <a:off x="1602284" y="260648"/>
            <a:ext cx="7344816" cy="1152128"/>
          </a:xfrm>
          <a:prstGeom prst="downArrowCallout">
            <a:avLst>
              <a:gd name="adj1" fmla="val 73005"/>
              <a:gd name="adj2" fmla="val 100915"/>
              <a:gd name="adj3" fmla="val 25000"/>
              <a:gd name="adj4" fmla="val 64977"/>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38100">
            <a:solidFill>
              <a:srgbClr val="002060"/>
            </a:solidFill>
          </a:ln>
          <a:effectLst>
            <a:outerShdw dist="50800" dir="6600000" algn="ctr" rotWithShape="0">
              <a:srgbClr val="00206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40" name="ZoneTexte 39"/>
          <p:cNvSpPr txBox="1"/>
          <p:nvPr/>
        </p:nvSpPr>
        <p:spPr>
          <a:xfrm>
            <a:off x="1674292" y="332656"/>
            <a:ext cx="7128792" cy="590931"/>
          </a:xfrm>
          <a:prstGeom prst="rect">
            <a:avLst/>
          </a:prstGeom>
          <a:noFill/>
        </p:spPr>
        <p:txBody>
          <a:bodyPr wrap="square" rtlCol="0">
            <a:spAutoFit/>
          </a:bodyPr>
          <a:lstStyle/>
          <a:p>
            <a:pPr algn="ctr">
              <a:lnSpc>
                <a:spcPct val="90000"/>
              </a:lnSpc>
            </a:pPr>
            <a:r>
              <a:rPr lang="fr-FR" sz="3600" b="1" dirty="0" smtClean="0">
                <a:solidFill>
                  <a:srgbClr val="000000"/>
                </a:solidFill>
                <a:latin typeface="Comic Sans MS" pitchFamily="66" charset="0"/>
              </a:rPr>
              <a:t>Loisirs participation Vie Libre</a:t>
            </a:r>
            <a:endParaRPr lang="fr-FR" sz="3600" b="1" dirty="0">
              <a:solidFill>
                <a:srgbClr val="000000"/>
              </a:solidFill>
              <a:latin typeface="Comic Sans MS" pitchFamily="66" charset="0"/>
            </a:endParaRPr>
          </a:p>
        </p:txBody>
      </p:sp>
      <p:sp>
        <p:nvSpPr>
          <p:cNvPr id="41" name="ZoneTexte 40"/>
          <p:cNvSpPr txBox="1"/>
          <p:nvPr/>
        </p:nvSpPr>
        <p:spPr>
          <a:xfrm>
            <a:off x="2538388" y="1556792"/>
            <a:ext cx="5400600" cy="1477328"/>
          </a:xfrm>
          <a:prstGeom prst="rect">
            <a:avLst/>
          </a:prstGeom>
          <a:noFill/>
        </p:spPr>
        <p:txBody>
          <a:bodyPr wrap="square" rtlCol="0">
            <a:spAutoFit/>
          </a:bodyPr>
          <a:lstStyle/>
          <a:p>
            <a:pPr algn="ctr">
              <a:lnSpc>
                <a:spcPct val="90000"/>
              </a:lnSpc>
            </a:pPr>
            <a:r>
              <a:rPr lang="fr-FR" sz="2800" b="1" dirty="0" smtClean="0">
                <a:solidFill>
                  <a:srgbClr val="000000"/>
                </a:solidFill>
                <a:latin typeface="VAGRundschriftD" pitchFamily="34" charset="0"/>
              </a:rPr>
              <a:t>Estimation du public touché </a:t>
            </a:r>
          </a:p>
          <a:p>
            <a:pPr algn="ctr">
              <a:lnSpc>
                <a:spcPct val="90000"/>
              </a:lnSpc>
            </a:pPr>
            <a:r>
              <a:rPr lang="fr-FR" sz="4000" b="1" dirty="0" smtClean="0">
                <a:solidFill>
                  <a:srgbClr val="C00000"/>
                </a:solidFill>
                <a:latin typeface="VAGRundschriftD" pitchFamily="34" charset="0"/>
              </a:rPr>
              <a:t>6810 </a:t>
            </a:r>
          </a:p>
          <a:p>
            <a:pPr algn="ctr">
              <a:lnSpc>
                <a:spcPct val="90000"/>
              </a:lnSpc>
            </a:pPr>
            <a:r>
              <a:rPr lang="fr-FR" sz="3200" b="1" dirty="0" smtClean="0">
                <a:solidFill>
                  <a:srgbClr val="000000"/>
                </a:solidFill>
                <a:latin typeface="VAGRundschriftD" pitchFamily="34" charset="0"/>
              </a:rPr>
              <a:t>Personnes</a:t>
            </a:r>
            <a:endParaRPr lang="fr-FR" sz="3200" b="1" dirty="0">
              <a:solidFill>
                <a:srgbClr val="000000"/>
              </a:solidFill>
              <a:latin typeface="VAGRundschriftD" pitchFamily="34"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duotone>
              <a:schemeClr val="accent1">
                <a:shade val="45000"/>
                <a:satMod val="135000"/>
              </a:schemeClr>
              <a:prstClr val="white"/>
            </a:duotone>
          </a:blip>
          <a:stretch>
            <a:fillRect/>
          </a:stretch>
        </p:blipFill>
        <p:spPr bwMode="auto">
          <a:xfrm>
            <a:off x="2682404" y="1937875"/>
            <a:ext cx="2880320" cy="2599743"/>
          </a:xfrm>
          <a:prstGeom prst="ellipse">
            <a:avLst/>
          </a:prstGeom>
          <a:ln>
            <a:noFill/>
          </a:ln>
          <a:effectLst>
            <a:softEdge rad="112500"/>
          </a:effectLst>
        </p:spPr>
      </p:pic>
      <p:sp>
        <p:nvSpPr>
          <p:cNvPr id="2" name="Rectangle 1"/>
          <p:cNvSpPr/>
          <p:nvPr/>
        </p:nvSpPr>
        <p:spPr>
          <a:xfrm>
            <a:off x="378148" y="332656"/>
            <a:ext cx="9793088" cy="6048672"/>
          </a:xfrm>
          <a:prstGeom prst="rect">
            <a:avLst/>
          </a:prstGeom>
        </p:spPr>
        <p:txBody>
          <a:bodyPr wrap="none">
            <a:prstTxWarp prst="textFadeLeft">
              <a:avLst>
                <a:gd name="adj" fmla="val 9602"/>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80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Actions</a:t>
            </a: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a:t>
            </a:r>
          </a:p>
          <a:p>
            <a:pPr algn="ctr"/>
            <a:r>
              <a:rPr lang="fr-FR" sz="8800" b="1" spc="50" dirty="0" err="1" smtClean="0">
                <a:ln w="11430"/>
                <a:solidFill>
                  <a:srgbClr val="006600"/>
                </a:solidFill>
                <a:effectLst>
                  <a:outerShdw blurRad="76200" dist="50800" dir="5400000" algn="tl" rotWithShape="0">
                    <a:srgbClr val="000000">
                      <a:alpha val="65000"/>
                    </a:srgbClr>
                  </a:outerShdw>
                </a:effectLst>
                <a:latin typeface="NevisonCasD" pitchFamily="66" charset="0"/>
              </a:rPr>
              <a:t>Médico-Sociales</a:t>
            </a:r>
            <a:endParaRPr lang="fr-FR" sz="7200" b="1" spc="50" dirty="0">
              <a:ln w="11430"/>
              <a:solidFill>
                <a:srgbClr val="006600"/>
              </a:solidFill>
              <a:effectLst>
                <a:outerShdw blurRad="76200" dist="50800" dir="5400000" algn="tl" rotWithShape="0">
                  <a:srgbClr val="000000">
                    <a:alpha val="65000"/>
                  </a:srgbClr>
                </a:outerShdw>
              </a:effectLst>
              <a:latin typeface="NevisonCasD"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348" y="260650"/>
            <a:ext cx="10020913" cy="1477328"/>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a:r>
              <a:rPr lang="fr-FR"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	</a:t>
            </a:r>
            <a:r>
              <a:rPr lang="fr-FR" sz="2400" b="1" spc="50" dirty="0" smtClean="0">
                <a:ln w="11430"/>
                <a:solidFill>
                  <a:schemeClr val="tx2"/>
                </a:solidFill>
                <a:latin typeface="Comic Sans MS" pitchFamily="66" charset="0"/>
              </a:rPr>
              <a:t>Comme chaque année, les militants de l’association Vie Libre se sont mobilisés pour réaliser l’objectif prioritaire : la guérison des malades alcooliques. </a:t>
            </a:r>
          </a:p>
          <a:p>
            <a:endPar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entury Gothic" pitchFamily="34" charset="0"/>
            </a:endParaRPr>
          </a:p>
        </p:txBody>
      </p:sp>
      <p:sp>
        <p:nvSpPr>
          <p:cNvPr id="3" name="Rectangle 2"/>
          <p:cNvSpPr/>
          <p:nvPr/>
        </p:nvSpPr>
        <p:spPr>
          <a:xfrm>
            <a:off x="1098228" y="1556792"/>
            <a:ext cx="2495500" cy="646331"/>
          </a:xfrm>
          <a:prstGeom prst="rect">
            <a:avLst/>
          </a:prstGeom>
          <a:noFill/>
        </p:spPr>
        <p:txBody>
          <a:bodyPr wrap="square" lIns="91440" tIns="45720" rIns="91440" bIns="45720">
            <a:spAutoFit/>
            <a:scene3d>
              <a:camera prst="isometricOffAxis1Right"/>
              <a:lightRig rig="soft" dir="tl">
                <a:rot lat="0" lon="0" rev="0"/>
              </a:lightRig>
            </a:scene3d>
            <a:sp3d contourW="25400" prstMaterial="matte">
              <a:bevelT w="25400" h="55880" prst="artDeco"/>
              <a:contourClr>
                <a:schemeClr val="accent2">
                  <a:tint val="20000"/>
                </a:schemeClr>
              </a:contourClr>
            </a:sp3d>
          </a:bodyPr>
          <a:lstStyle/>
          <a:p>
            <a:pPr algn="ctr"/>
            <a:r>
              <a:rPr lang="fr-FR" sz="3600" b="1" cap="none" spc="50" dirty="0" smtClean="0">
                <a:ln w="11430"/>
                <a:solidFill>
                  <a:srgbClr val="C00000"/>
                </a:solidFill>
                <a:effectLst>
                  <a:outerShdw blurRad="76200" dist="50800" dir="5400000" algn="tl" rotWithShape="0">
                    <a:srgbClr val="000000">
                      <a:alpha val="65000"/>
                    </a:srgbClr>
                  </a:outerShdw>
                </a:effectLst>
                <a:latin typeface="Comic Sans MS" pitchFamily="66" charset="0"/>
              </a:rPr>
              <a:t>Avant</a:t>
            </a:r>
            <a:r>
              <a:rPr lang="fr-FR"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a:t>
            </a:r>
            <a:endParaRPr lang="fr-FR"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Rectangle 4"/>
          <p:cNvSpPr/>
          <p:nvPr/>
        </p:nvSpPr>
        <p:spPr>
          <a:xfrm>
            <a:off x="1458268" y="3140968"/>
            <a:ext cx="1962397" cy="646331"/>
          </a:xfrm>
          <a:prstGeom prst="rect">
            <a:avLst/>
          </a:prstGeom>
          <a:noFill/>
        </p:spPr>
        <p:txBody>
          <a:bodyPr wrap="none" lIns="91440" tIns="45720" rIns="91440" bIns="45720">
            <a:spAutoFit/>
            <a:scene3d>
              <a:camera prst="isometricOffAxis1Right"/>
              <a:lightRig rig="soft" dir="tl">
                <a:rot lat="0" lon="0" rev="0"/>
              </a:lightRig>
            </a:scene3d>
            <a:sp3d contourW="25400" prstMaterial="matte">
              <a:bevelT w="25400" h="55880" prst="artDeco"/>
              <a:contourClr>
                <a:schemeClr val="accent2">
                  <a:tint val="20000"/>
                </a:schemeClr>
              </a:contourClr>
            </a:sp3d>
          </a:bodyPr>
          <a:lstStyle/>
          <a:p>
            <a:pPr algn="ctr"/>
            <a:r>
              <a:rPr lang="fr-FR" sz="3600" b="1" cap="none" spc="50" dirty="0" smtClean="0">
                <a:ln w="11430"/>
                <a:solidFill>
                  <a:srgbClr val="C00000"/>
                </a:solidFill>
                <a:effectLst>
                  <a:outerShdw blurRad="76200" dist="50800" dir="5400000" algn="tl" rotWithShape="0">
                    <a:srgbClr val="000000">
                      <a:alpha val="65000"/>
                    </a:srgbClr>
                  </a:outerShdw>
                </a:effectLst>
                <a:latin typeface="Comic Sans MS" pitchFamily="66" charset="0"/>
              </a:rPr>
              <a:t>Pendant</a:t>
            </a:r>
            <a:endParaRPr lang="fr-FR" sz="3600" b="1" cap="none" spc="50" dirty="0">
              <a:ln w="11430"/>
              <a:solidFill>
                <a:srgbClr val="C00000"/>
              </a:solidFill>
              <a:effectLst>
                <a:outerShdw blurRad="76200" dist="50800" dir="5400000" algn="tl" rotWithShape="0">
                  <a:srgbClr val="000000">
                    <a:alpha val="65000"/>
                  </a:srgbClr>
                </a:outerShdw>
              </a:effectLst>
              <a:latin typeface="Comic Sans MS" pitchFamily="66" charset="0"/>
            </a:endParaRPr>
          </a:p>
        </p:txBody>
      </p:sp>
      <p:sp>
        <p:nvSpPr>
          <p:cNvPr id="6" name="Rectangle 5"/>
          <p:cNvSpPr/>
          <p:nvPr/>
        </p:nvSpPr>
        <p:spPr>
          <a:xfrm>
            <a:off x="1458268" y="4941168"/>
            <a:ext cx="1505540" cy="646331"/>
          </a:xfrm>
          <a:prstGeom prst="rect">
            <a:avLst/>
          </a:prstGeom>
          <a:noFill/>
        </p:spPr>
        <p:txBody>
          <a:bodyPr wrap="none" lIns="91440" tIns="45720" rIns="91440" bIns="45720">
            <a:spAutoFit/>
            <a:scene3d>
              <a:camera prst="isometricOffAxis1Right"/>
              <a:lightRig rig="soft" dir="tl">
                <a:rot lat="0" lon="0" rev="0"/>
              </a:lightRig>
            </a:scene3d>
            <a:sp3d contourW="25400" prstMaterial="matte">
              <a:bevelT w="25400" h="55880" prst="artDeco"/>
              <a:contourClr>
                <a:schemeClr val="accent2">
                  <a:tint val="20000"/>
                </a:schemeClr>
              </a:contourClr>
            </a:sp3d>
          </a:bodyPr>
          <a:lstStyle/>
          <a:p>
            <a:pPr algn="ctr"/>
            <a:r>
              <a:rPr lang="fr-FR" sz="3600" b="1" cap="none" spc="50" dirty="0" smtClean="0">
                <a:ln w="11430"/>
                <a:solidFill>
                  <a:srgbClr val="C00000"/>
                </a:solidFill>
                <a:effectLst>
                  <a:outerShdw blurRad="76200" dist="50800" dir="5400000" algn="tl" rotWithShape="0">
                    <a:srgbClr val="000000">
                      <a:alpha val="65000"/>
                    </a:srgbClr>
                  </a:outerShdw>
                </a:effectLst>
                <a:latin typeface="Comic Sans MS" pitchFamily="66" charset="0"/>
              </a:rPr>
              <a:t>Après</a:t>
            </a:r>
            <a:endParaRPr lang="fr-FR" sz="3600" b="1" cap="none" spc="50" dirty="0">
              <a:ln w="11430"/>
              <a:solidFill>
                <a:srgbClr val="C00000"/>
              </a:solidFill>
              <a:effectLst>
                <a:outerShdw blurRad="76200" dist="50800" dir="5400000" algn="tl" rotWithShape="0">
                  <a:srgbClr val="000000">
                    <a:alpha val="65000"/>
                  </a:srgbClr>
                </a:outerShdw>
              </a:effectLst>
              <a:latin typeface="Comic Sans MS" pitchFamily="66" charset="0"/>
            </a:endParaRPr>
          </a:p>
        </p:txBody>
      </p:sp>
      <p:sp>
        <p:nvSpPr>
          <p:cNvPr id="7" name="ZoneTexte 6"/>
          <p:cNvSpPr txBox="1"/>
          <p:nvPr/>
        </p:nvSpPr>
        <p:spPr>
          <a:xfrm>
            <a:off x="1314252" y="1772816"/>
            <a:ext cx="8673564" cy="523220"/>
          </a:xfrm>
          <a:prstGeom prst="rect">
            <a:avLst/>
          </a:prstGeom>
          <a:noFill/>
        </p:spPr>
        <p:txBody>
          <a:bodyPr wrap="square" rtlCol="0">
            <a:spAutoFit/>
            <a:scene3d>
              <a:camera prst="isometricOffAxis1Right"/>
              <a:lightRig rig="threePt" dir="t"/>
            </a:scene3d>
          </a:bodyPr>
          <a:lstStyle/>
          <a:p>
            <a:r>
              <a:rPr lang="fr-FR" sz="2800" b="1" dirty="0" smtClean="0">
                <a:solidFill>
                  <a:srgbClr val="000000"/>
                </a:solidFill>
                <a:latin typeface="Comic Sans MS" pitchFamily="66" charset="0"/>
              </a:rPr>
              <a:t>Des malades à convaincre…</a:t>
            </a:r>
            <a:endParaRPr lang="fr-FR" sz="2800" b="1" dirty="0">
              <a:solidFill>
                <a:srgbClr val="000000"/>
              </a:solidFill>
              <a:latin typeface="Comic Sans MS" pitchFamily="66" charset="0"/>
            </a:endParaRPr>
          </a:p>
        </p:txBody>
      </p:sp>
      <p:sp>
        <p:nvSpPr>
          <p:cNvPr id="8" name="ZoneTexte 7"/>
          <p:cNvSpPr txBox="1"/>
          <p:nvPr/>
        </p:nvSpPr>
        <p:spPr>
          <a:xfrm>
            <a:off x="1314252" y="3501008"/>
            <a:ext cx="6820958" cy="523220"/>
          </a:xfrm>
          <a:prstGeom prst="rect">
            <a:avLst/>
          </a:prstGeom>
          <a:noFill/>
        </p:spPr>
        <p:txBody>
          <a:bodyPr wrap="square" rtlCol="0">
            <a:spAutoFit/>
            <a:scene3d>
              <a:camera prst="isometricOffAxis1Right"/>
              <a:lightRig rig="threePt" dir="t"/>
            </a:scene3d>
          </a:bodyPr>
          <a:lstStyle/>
          <a:p>
            <a:r>
              <a:rPr lang="fr-FR" sz="2800" b="1" dirty="0" smtClean="0">
                <a:solidFill>
                  <a:srgbClr val="000000"/>
                </a:solidFill>
                <a:latin typeface="Comic Sans MS" pitchFamily="66" charset="0"/>
              </a:rPr>
              <a:t>Des malades à soutenir …</a:t>
            </a:r>
            <a:endParaRPr lang="fr-FR" sz="2800" b="1" dirty="0">
              <a:solidFill>
                <a:srgbClr val="000000"/>
              </a:solidFill>
              <a:latin typeface="Comic Sans MS" pitchFamily="66" charset="0"/>
            </a:endParaRPr>
          </a:p>
        </p:txBody>
      </p:sp>
      <p:sp>
        <p:nvSpPr>
          <p:cNvPr id="9" name="ZoneTexte 8"/>
          <p:cNvSpPr txBox="1"/>
          <p:nvPr/>
        </p:nvSpPr>
        <p:spPr>
          <a:xfrm>
            <a:off x="1026220" y="4941168"/>
            <a:ext cx="10693400" cy="523220"/>
          </a:xfrm>
          <a:prstGeom prst="rect">
            <a:avLst/>
          </a:prstGeom>
          <a:noFill/>
        </p:spPr>
        <p:txBody>
          <a:bodyPr wrap="square" rtlCol="0">
            <a:spAutoFit/>
            <a:scene3d>
              <a:camera prst="isometricOffAxis1Right"/>
              <a:lightRig rig="threePt" dir="t"/>
            </a:scene3d>
          </a:bodyPr>
          <a:lstStyle/>
          <a:p>
            <a:pPr algn="just"/>
            <a:r>
              <a:rPr lang="fr-FR" sz="2800" b="1" dirty="0" smtClean="0">
                <a:solidFill>
                  <a:srgbClr val="000000"/>
                </a:solidFill>
                <a:latin typeface="Comic Sans MS" pitchFamily="66" charset="0"/>
              </a:rPr>
              <a:t>Un accompagnement pour la guérison et la réinsertion…</a:t>
            </a:r>
            <a:endParaRPr lang="fr-FR" sz="2800" b="1" dirty="0">
              <a:solidFill>
                <a:srgbClr val="000000"/>
              </a:solidFill>
              <a:latin typeface="Comic Sans MS" pitchFamily="66" charset="0"/>
            </a:endParaRPr>
          </a:p>
        </p:txBody>
      </p:sp>
      <p:pic>
        <p:nvPicPr>
          <p:cNvPr id="13" name="Picture 2" descr="4 Ko"/>
          <p:cNvPicPr>
            <a:picLocks noChangeAspect="1" noChangeArrowheads="1"/>
          </p:cNvPicPr>
          <p:nvPr/>
        </p:nvPicPr>
        <p:blipFill>
          <a:blip r:embed="rId3" cstate="print"/>
          <a:stretch>
            <a:fillRect/>
          </a:stretch>
        </p:blipFill>
        <p:spPr bwMode="auto">
          <a:xfrm rot="21299868">
            <a:off x="6695516" y="1541578"/>
            <a:ext cx="3085204" cy="2994604"/>
          </a:xfrm>
          <a:prstGeom prst="rect">
            <a:avLst/>
          </a:prstGeom>
          <a:noFill/>
          <a:ln>
            <a:noFill/>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2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group"/>
          <p:cNvGrpSpPr/>
          <p:nvPr/>
        </p:nvGrpSpPr>
        <p:grpSpPr>
          <a:xfrm>
            <a:off x="0" y="1340768"/>
            <a:ext cx="7002884" cy="4248472"/>
            <a:chOff x="252541" y="1584167"/>
            <a:chExt cx="3102437" cy="3102437"/>
          </a:xfrm>
          <a:effectLst>
            <a:outerShdw dist="63500" dir="16800000" algn="ctr" rotWithShape="0">
              <a:srgbClr val="006600"/>
            </a:outerShdw>
          </a:effectLst>
          <a:scene3d>
            <a:camera prst="perspectiveLeft" zoom="91000"/>
            <a:lightRig rig="threePt" dir="t">
              <a:rot lat="0" lon="0" rev="20640000"/>
            </a:lightRig>
          </a:scene3d>
        </p:grpSpPr>
        <p:sp>
          <p:nvSpPr>
            <p:cNvPr id="26" name="Ellipse 25"/>
            <p:cNvSpPr/>
            <p:nvPr/>
          </p:nvSpPr>
          <p:spPr>
            <a:xfrm>
              <a:off x="252541" y="1584167"/>
              <a:ext cx="3102437" cy="3102437"/>
            </a:xfrm>
            <a:prstGeom prst="rightArrowCallout">
              <a:avLst/>
            </a:prstGeom>
            <a:solidFill>
              <a:schemeClr val="tx1">
                <a:lumMod val="25000"/>
                <a:lumOff val="75000"/>
              </a:schemeClr>
            </a:solidFill>
            <a:ln w="57150">
              <a:solidFill>
                <a:srgbClr val="006600"/>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sp>
        <p:nvSpPr>
          <p:cNvPr id="29" name="ZoneTexte 28"/>
          <p:cNvSpPr txBox="1"/>
          <p:nvPr/>
        </p:nvSpPr>
        <p:spPr>
          <a:xfrm>
            <a:off x="522164" y="1844824"/>
            <a:ext cx="3960440" cy="2917722"/>
          </a:xfrm>
          <a:prstGeom prst="rect">
            <a:avLst/>
          </a:prstGeom>
          <a:noFill/>
        </p:spPr>
        <p:txBody>
          <a:bodyPr wrap="square" rtlCol="0">
            <a:spAutoFit/>
          </a:bodyPr>
          <a:lstStyle/>
          <a:p>
            <a:pPr algn="ctr">
              <a:lnSpc>
                <a:spcPct val="90000"/>
              </a:lnSpc>
            </a:pPr>
            <a:r>
              <a:rPr lang="fr-FR" sz="7200" b="1" dirty="0" smtClean="0">
                <a:solidFill>
                  <a:schemeClr val="tx2"/>
                </a:solidFill>
                <a:latin typeface="VAGRundschriftD" pitchFamily="34" charset="0"/>
              </a:rPr>
              <a:t> </a:t>
            </a:r>
            <a:r>
              <a:rPr lang="fr-FR" sz="9600" b="1" dirty="0" smtClean="0">
                <a:solidFill>
                  <a:schemeClr val="tx2"/>
                </a:solidFill>
                <a:latin typeface="VAGRundschriftD" pitchFamily="34" charset="0"/>
              </a:rPr>
              <a:t>39</a:t>
            </a:r>
            <a:endParaRPr lang="fr-FR" sz="1600" b="1" dirty="0" smtClean="0">
              <a:solidFill>
                <a:schemeClr val="tx2"/>
              </a:solidFill>
            </a:endParaRPr>
          </a:p>
          <a:p>
            <a:pPr algn="ctr">
              <a:lnSpc>
                <a:spcPct val="90000"/>
              </a:lnSpc>
            </a:pPr>
            <a:r>
              <a:rPr lang="fr-FR" sz="5400" b="1" dirty="0" smtClean="0">
                <a:solidFill>
                  <a:schemeClr val="tx2"/>
                </a:solidFill>
                <a:latin typeface="Comic Sans MS" pitchFamily="66" charset="0"/>
              </a:rPr>
              <a:t>Malades suivis</a:t>
            </a:r>
            <a:endParaRPr lang="fr-FR" sz="5400" b="1" dirty="0">
              <a:solidFill>
                <a:schemeClr val="tx2"/>
              </a:solidFill>
              <a:latin typeface="Comic Sans MS" pitchFamily="66" charset="0"/>
            </a:endParaRPr>
          </a:p>
        </p:txBody>
      </p:sp>
      <p:pic>
        <p:nvPicPr>
          <p:cNvPr id="30" name="Picture 8" descr="Docteur avec un panneau blanc">
            <a:hlinkClick r:id="rId3"/>
          </p:cNvPr>
          <p:cNvPicPr>
            <a:picLocks noChangeAspect="1" noChangeArrowheads="1"/>
          </p:cNvPicPr>
          <p:nvPr/>
        </p:nvPicPr>
        <p:blipFill>
          <a:blip r:embed="rId4" cstate="print"/>
          <a:srcRect/>
          <a:stretch>
            <a:fillRect/>
          </a:stretch>
        </p:blipFill>
        <p:spPr bwMode="auto">
          <a:xfrm>
            <a:off x="306140" y="324834"/>
            <a:ext cx="2088232" cy="2092846"/>
          </a:xfrm>
          <a:prstGeom prst="ellipse">
            <a:avLst/>
          </a:prstGeom>
          <a:ln>
            <a:noFill/>
          </a:ln>
          <a:effectLst>
            <a:softEdge rad="112500"/>
          </a:effectLst>
        </p:spPr>
      </p:pic>
      <p:pic>
        <p:nvPicPr>
          <p:cNvPr id="33" name="Picture 2" descr="4 Ko"/>
          <p:cNvPicPr>
            <a:picLocks noChangeAspect="1" noChangeArrowheads="1"/>
          </p:cNvPicPr>
          <p:nvPr/>
        </p:nvPicPr>
        <p:blipFill>
          <a:blip r:embed="rId5" cstate="print"/>
          <a:srcRect/>
          <a:stretch>
            <a:fillRect/>
          </a:stretch>
        </p:blipFill>
        <p:spPr bwMode="auto">
          <a:xfrm rot="362068">
            <a:off x="7560851" y="528558"/>
            <a:ext cx="2490240" cy="2526827"/>
          </a:xfrm>
          <a:prstGeom prst="rect">
            <a:avLst/>
          </a:prstGeom>
          <a:solidFill>
            <a:srgbClr val="FFFFFF">
              <a:shade val="85000"/>
            </a:srgbClr>
          </a:solidFill>
          <a:ln w="28575" cap="sq">
            <a:solidFill>
              <a:srgbClr val="FF0000"/>
            </a:solidFill>
            <a:miter lim="800000"/>
          </a:ln>
          <a:effectLst>
            <a:outerShdw blurRad="190500" dist="152400" dir="16800000" algn="tl" rotWithShape="0">
              <a:srgbClr val="000000">
                <a:alpha val="40000"/>
              </a:srgbClr>
            </a:outerShdw>
          </a:effectLst>
          <a:scene3d>
            <a:camera prst="isometricOffAxis1Right">
              <a:rot lat="1012846" lon="21296509" rev="380469"/>
            </a:camera>
            <a:lightRig rig="twoPt" dir="t">
              <a:rot lat="0" lon="0" rev="7200000"/>
            </a:lightRig>
          </a:scene3d>
          <a:sp3d extrusionH="57150" contourW="44450">
            <a:bevelT w="63500" h="63500"/>
            <a:bevelB w="63500" h="69850"/>
            <a:contourClr>
              <a:srgbClr val="FF0000"/>
            </a:contourClr>
          </a:sp3d>
        </p:spPr>
      </p:pic>
      <p:pic>
        <p:nvPicPr>
          <p:cNvPr id="34" name="Picture 6" descr="http://www.fotosearch.fr/bthumb/UNN/UNN105/u19742435.jpg"/>
          <p:cNvPicPr>
            <a:picLocks noChangeAspect="1" noChangeArrowheads="1"/>
          </p:cNvPicPr>
          <p:nvPr/>
        </p:nvPicPr>
        <p:blipFill>
          <a:blip r:embed="rId6" cstate="print"/>
          <a:srcRect/>
          <a:stretch>
            <a:fillRect/>
          </a:stretch>
        </p:blipFill>
        <p:spPr bwMode="auto">
          <a:xfrm>
            <a:off x="7506940" y="3933056"/>
            <a:ext cx="2642889" cy="2465672"/>
          </a:xfrm>
          <a:prstGeom prst="rect">
            <a:avLst/>
          </a:prstGeom>
          <a:solidFill>
            <a:srgbClr val="FFFFFF">
              <a:shade val="85000"/>
            </a:srgbClr>
          </a:solidFill>
          <a:ln w="28575" cap="rnd">
            <a:solidFill>
              <a:srgbClr val="FF0000"/>
            </a:solidFill>
          </a:ln>
          <a:effectLst>
            <a:outerShdw blurRad="190500" dist="152400" dir="16800000" algn="tl" rotWithShape="0">
              <a:srgbClr val="000000">
                <a:alpha val="40000"/>
              </a:srgbClr>
            </a:outerShdw>
          </a:effectLst>
          <a:scene3d>
            <a:camera prst="perspectiveContrastingLeftFacing">
              <a:rot lat="540000" lon="1200000" rev="0"/>
            </a:camera>
            <a:lightRig rig="soft" dir="t"/>
          </a:scene3d>
          <a:sp3d extrusionH="63500" contourW="63500" prstMaterial="matte">
            <a:bevelT w="63500" h="63500"/>
            <a:bevelB w="63500" h="63500"/>
            <a:contourClr>
              <a:srgbClr val="FF0000"/>
            </a:contourClr>
          </a:sp3d>
        </p:spPr>
      </p:pic>
      <p:sp>
        <p:nvSpPr>
          <p:cNvPr id="37" name="Ellipse 36"/>
          <p:cNvSpPr/>
          <p:nvPr/>
        </p:nvSpPr>
        <p:spPr>
          <a:xfrm>
            <a:off x="5994772" y="1052736"/>
            <a:ext cx="1368152" cy="1224136"/>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8" name="Ellipse 37"/>
          <p:cNvSpPr/>
          <p:nvPr/>
        </p:nvSpPr>
        <p:spPr>
          <a:xfrm>
            <a:off x="5922764" y="4293096"/>
            <a:ext cx="1440160" cy="1368152"/>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9" name="ZoneTexte 38"/>
          <p:cNvSpPr txBox="1"/>
          <p:nvPr/>
        </p:nvSpPr>
        <p:spPr>
          <a:xfrm>
            <a:off x="6066780" y="4365104"/>
            <a:ext cx="1224136" cy="1200329"/>
          </a:xfrm>
          <a:prstGeom prst="rect">
            <a:avLst/>
          </a:prstGeom>
          <a:noFill/>
        </p:spPr>
        <p:txBody>
          <a:bodyPr wrap="square" rtlCol="0">
            <a:spAutoFit/>
          </a:bodyPr>
          <a:lstStyle/>
          <a:p>
            <a:pPr algn="ctr"/>
            <a:r>
              <a:rPr lang="fr-FR" sz="7200" b="1" dirty="0" smtClean="0">
                <a:solidFill>
                  <a:schemeClr val="tx2"/>
                </a:solidFill>
                <a:latin typeface="VAGRundschriftD" pitchFamily="34" charset="0"/>
              </a:rPr>
              <a:t>23</a:t>
            </a:r>
          </a:p>
        </p:txBody>
      </p:sp>
      <p:sp>
        <p:nvSpPr>
          <p:cNvPr id="42" name="ZoneTexte 41"/>
          <p:cNvSpPr txBox="1"/>
          <p:nvPr/>
        </p:nvSpPr>
        <p:spPr>
          <a:xfrm>
            <a:off x="5994772" y="1052736"/>
            <a:ext cx="1282397" cy="1200329"/>
          </a:xfrm>
          <a:prstGeom prst="rect">
            <a:avLst/>
          </a:prstGeom>
          <a:noFill/>
        </p:spPr>
        <p:txBody>
          <a:bodyPr wrap="square" rtlCol="0">
            <a:spAutoFit/>
          </a:bodyPr>
          <a:lstStyle/>
          <a:p>
            <a:pPr algn="ctr"/>
            <a:r>
              <a:rPr lang="fr-FR" sz="7200" b="1" dirty="0" smtClean="0">
                <a:solidFill>
                  <a:schemeClr val="tx2"/>
                </a:solidFill>
                <a:latin typeface="VAGRundschriftD" pitchFamily="34" charset="0"/>
              </a:rPr>
              <a:t>16</a:t>
            </a:r>
          </a:p>
        </p:txBody>
      </p:sp>
      <p:grpSp>
        <p:nvGrpSpPr>
          <p:cNvPr id="12" name="Diagram group"/>
          <p:cNvGrpSpPr/>
          <p:nvPr/>
        </p:nvGrpSpPr>
        <p:grpSpPr>
          <a:xfrm>
            <a:off x="3258468" y="4797152"/>
            <a:ext cx="855720" cy="1222457"/>
            <a:chOff x="-2" y="3334614"/>
            <a:chExt cx="855720" cy="1222457"/>
          </a:xfrm>
          <a:scene3d>
            <a:camera prst="perspectiveLeft" zoom="91000"/>
            <a:lightRig rig="threePt" dir="t">
              <a:rot lat="0" lon="0" rev="20640000"/>
            </a:lightRig>
          </a:scene3d>
        </p:grpSpPr>
        <p:grpSp>
          <p:nvGrpSpPr>
            <p:cNvPr id="13" name="Groupe 12"/>
            <p:cNvGrpSpPr/>
            <p:nvPr/>
          </p:nvGrpSpPr>
          <p:grpSpPr>
            <a:xfrm>
              <a:off x="-2" y="3334614"/>
              <a:ext cx="855720" cy="1222457"/>
              <a:chOff x="-2" y="3334614"/>
              <a:chExt cx="855720" cy="1222457"/>
            </a:xfrm>
          </p:grpSpPr>
          <p:sp>
            <p:nvSpPr>
              <p:cNvPr id="14" name="Chevron 13"/>
              <p:cNvSpPr/>
              <p:nvPr/>
            </p:nvSpPr>
            <p:spPr>
              <a:xfrm rot="5400000">
                <a:off x="-183371" y="3517983"/>
                <a:ext cx="1222457" cy="855720"/>
              </a:xfrm>
              <a:prstGeom prst="chevron">
                <a:avLst/>
              </a:prstGeom>
              <a:solidFill>
                <a:srgbClr val="00FF00"/>
              </a:solidFill>
              <a:sp3d extrusionH="50600" prstMaterial="metal">
                <a:bevelT w="101600" h="80600" prst="relaxedInset"/>
                <a:bevelB w="80600" h="80600" prst="relaxedInset"/>
              </a:sp3d>
            </p:spPr>
            <p:style>
              <a:lnRef idx="1">
                <a:schemeClr val="accent5">
                  <a:hueOff val="-5960326"/>
                  <a:satOff val="23887"/>
                  <a:lumOff val="5177"/>
                  <a:alphaOff val="0"/>
                </a:schemeClr>
              </a:lnRef>
              <a:fillRef idx="1">
                <a:scrgbClr r="0" g="0" b="0"/>
              </a:fillRef>
              <a:effectRef idx="1">
                <a:schemeClr val="accent5">
                  <a:hueOff val="-5960326"/>
                  <a:satOff val="23887"/>
                  <a:lumOff val="5177"/>
                  <a:alphaOff val="0"/>
                </a:schemeClr>
              </a:effectRef>
              <a:fontRef idx="minor">
                <a:schemeClr val="dk1"/>
              </a:fontRef>
            </p:style>
          </p:sp>
          <p:sp>
            <p:nvSpPr>
              <p:cNvPr id="15" name="Chevron 4"/>
              <p:cNvSpPr/>
              <p:nvPr/>
            </p:nvSpPr>
            <p:spPr>
              <a:xfrm>
                <a:off x="-2" y="3762474"/>
                <a:ext cx="855720" cy="366737"/>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fr-FR" sz="2300" kern="1200"/>
              </a:p>
            </p:txBody>
          </p:sp>
        </p:grpSp>
      </p:grpSp>
      <p:sp>
        <p:nvSpPr>
          <p:cNvPr id="16" name="ZoneTexte 15"/>
          <p:cNvSpPr txBox="1"/>
          <p:nvPr/>
        </p:nvSpPr>
        <p:spPr>
          <a:xfrm>
            <a:off x="2250356" y="5934670"/>
            <a:ext cx="3528392" cy="923330"/>
          </a:xfrm>
          <a:prstGeom prst="rect">
            <a:avLst/>
          </a:prstGeom>
          <a:noFill/>
        </p:spPr>
        <p:txBody>
          <a:bodyPr wrap="square" rtlCol="0">
            <a:spAutoFit/>
          </a:bodyPr>
          <a:lstStyle/>
          <a:p>
            <a:pPr algn="ctr">
              <a:lnSpc>
                <a:spcPct val="90000"/>
              </a:lnSpc>
            </a:pPr>
            <a:r>
              <a:rPr lang="fr-FR" sz="6000" dirty="0" smtClean="0">
                <a:solidFill>
                  <a:schemeClr val="tx2"/>
                </a:solidFill>
                <a:latin typeface="VAGRundschriftD" pitchFamily="34" charset="0"/>
              </a:rPr>
              <a:t>DONT …</a:t>
            </a:r>
            <a:endParaRPr lang="fr-FR" sz="6000" dirty="0">
              <a:solidFill>
                <a:schemeClr val="tx2"/>
              </a:solidFill>
              <a:latin typeface="VAGRundschriftD"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group"/>
          <p:cNvGrpSpPr/>
          <p:nvPr/>
        </p:nvGrpSpPr>
        <p:grpSpPr>
          <a:xfrm>
            <a:off x="0" y="1340768"/>
            <a:ext cx="7002884" cy="4248472"/>
            <a:chOff x="252541" y="1584167"/>
            <a:chExt cx="3102437" cy="3102437"/>
          </a:xfrm>
          <a:effectLst>
            <a:outerShdw dist="63500" dir="16800000" algn="ctr" rotWithShape="0">
              <a:srgbClr val="006600"/>
            </a:outerShdw>
          </a:effectLst>
          <a:scene3d>
            <a:camera prst="perspectiveLeft" zoom="91000"/>
            <a:lightRig rig="threePt" dir="t">
              <a:rot lat="0" lon="0" rev="20640000"/>
            </a:lightRig>
          </a:scene3d>
        </p:grpSpPr>
        <p:sp>
          <p:nvSpPr>
            <p:cNvPr id="26" name="Ellipse 25"/>
            <p:cNvSpPr/>
            <p:nvPr/>
          </p:nvSpPr>
          <p:spPr>
            <a:xfrm>
              <a:off x="252541" y="1584167"/>
              <a:ext cx="3102437" cy="3102437"/>
            </a:xfrm>
            <a:prstGeom prst="rightArrowCallout">
              <a:avLst/>
            </a:prstGeom>
            <a:solidFill>
              <a:schemeClr val="tx1">
                <a:lumMod val="25000"/>
                <a:lumOff val="75000"/>
              </a:schemeClr>
            </a:solidFill>
            <a:ln w="57150">
              <a:solidFill>
                <a:srgbClr val="006600"/>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sp>
        <p:nvSpPr>
          <p:cNvPr id="29" name="ZoneTexte 28"/>
          <p:cNvSpPr txBox="1"/>
          <p:nvPr/>
        </p:nvSpPr>
        <p:spPr>
          <a:xfrm>
            <a:off x="522164" y="1844824"/>
            <a:ext cx="3960440" cy="2917722"/>
          </a:xfrm>
          <a:prstGeom prst="rect">
            <a:avLst/>
          </a:prstGeom>
          <a:noFill/>
        </p:spPr>
        <p:txBody>
          <a:bodyPr wrap="square" rtlCol="0">
            <a:spAutoFit/>
          </a:bodyPr>
          <a:lstStyle/>
          <a:p>
            <a:pPr algn="ctr">
              <a:lnSpc>
                <a:spcPct val="90000"/>
              </a:lnSpc>
            </a:pPr>
            <a:r>
              <a:rPr lang="fr-FR" sz="7200" b="1" dirty="0" smtClean="0">
                <a:solidFill>
                  <a:schemeClr val="tx2"/>
                </a:solidFill>
                <a:latin typeface="VAGRundschriftD" pitchFamily="34" charset="0"/>
              </a:rPr>
              <a:t> </a:t>
            </a:r>
            <a:r>
              <a:rPr lang="fr-FR" sz="9600" b="1" dirty="0" smtClean="0">
                <a:solidFill>
                  <a:schemeClr val="tx2"/>
                </a:solidFill>
                <a:latin typeface="VAGRundschriftD" pitchFamily="34" charset="0"/>
              </a:rPr>
              <a:t>13</a:t>
            </a:r>
            <a:endParaRPr lang="fr-FR" sz="1600" b="1" dirty="0" smtClean="0">
              <a:solidFill>
                <a:schemeClr val="tx2"/>
              </a:solidFill>
            </a:endParaRPr>
          </a:p>
          <a:p>
            <a:pPr algn="ctr">
              <a:lnSpc>
                <a:spcPct val="90000"/>
              </a:lnSpc>
            </a:pPr>
            <a:r>
              <a:rPr lang="fr-FR" sz="5400" b="1" dirty="0" smtClean="0">
                <a:solidFill>
                  <a:schemeClr val="tx2"/>
                </a:solidFill>
                <a:latin typeface="Comic Sans MS" pitchFamily="66" charset="0"/>
              </a:rPr>
              <a:t>Nouveaux malades</a:t>
            </a:r>
            <a:endParaRPr lang="fr-FR" sz="5400" b="1" dirty="0">
              <a:solidFill>
                <a:schemeClr val="tx2"/>
              </a:solidFill>
              <a:latin typeface="Comic Sans MS" pitchFamily="66" charset="0"/>
            </a:endParaRPr>
          </a:p>
        </p:txBody>
      </p:sp>
      <p:pic>
        <p:nvPicPr>
          <p:cNvPr id="30" name="Picture 8" descr="Docteur avec un panneau blanc">
            <a:hlinkClick r:id="rId3"/>
          </p:cNvPr>
          <p:cNvPicPr>
            <a:picLocks noChangeAspect="1" noChangeArrowheads="1"/>
          </p:cNvPicPr>
          <p:nvPr/>
        </p:nvPicPr>
        <p:blipFill>
          <a:blip r:embed="rId4" cstate="print"/>
          <a:srcRect/>
          <a:stretch>
            <a:fillRect/>
          </a:stretch>
        </p:blipFill>
        <p:spPr bwMode="auto">
          <a:xfrm>
            <a:off x="306140" y="324834"/>
            <a:ext cx="2088232" cy="2092846"/>
          </a:xfrm>
          <a:prstGeom prst="ellipse">
            <a:avLst/>
          </a:prstGeom>
          <a:ln>
            <a:noFill/>
          </a:ln>
          <a:effectLst>
            <a:softEdge rad="112500"/>
          </a:effectLst>
        </p:spPr>
      </p:pic>
      <p:pic>
        <p:nvPicPr>
          <p:cNvPr id="33" name="Picture 2" descr="4 Ko"/>
          <p:cNvPicPr>
            <a:picLocks noChangeAspect="1" noChangeArrowheads="1"/>
          </p:cNvPicPr>
          <p:nvPr/>
        </p:nvPicPr>
        <p:blipFill>
          <a:blip r:embed="rId5" cstate="print"/>
          <a:srcRect/>
          <a:stretch>
            <a:fillRect/>
          </a:stretch>
        </p:blipFill>
        <p:spPr bwMode="auto">
          <a:xfrm rot="362068">
            <a:off x="7560851" y="528558"/>
            <a:ext cx="2490240" cy="2526827"/>
          </a:xfrm>
          <a:prstGeom prst="rect">
            <a:avLst/>
          </a:prstGeom>
          <a:solidFill>
            <a:srgbClr val="FFFFFF">
              <a:shade val="85000"/>
            </a:srgbClr>
          </a:solidFill>
          <a:ln w="28575" cap="sq">
            <a:solidFill>
              <a:srgbClr val="FF0000"/>
            </a:solidFill>
            <a:miter lim="800000"/>
          </a:ln>
          <a:effectLst>
            <a:outerShdw blurRad="190500" dist="152400" dir="16800000" algn="tl" rotWithShape="0">
              <a:srgbClr val="000000">
                <a:alpha val="40000"/>
              </a:srgbClr>
            </a:outerShdw>
          </a:effectLst>
          <a:scene3d>
            <a:camera prst="isometricOffAxis1Right">
              <a:rot lat="1012846" lon="21296509" rev="380469"/>
            </a:camera>
            <a:lightRig rig="twoPt" dir="t">
              <a:rot lat="0" lon="0" rev="7200000"/>
            </a:lightRig>
          </a:scene3d>
          <a:sp3d extrusionH="57150" contourW="44450">
            <a:bevelT w="63500" h="63500"/>
            <a:bevelB w="63500" h="69850"/>
            <a:contourClr>
              <a:srgbClr val="FF0000"/>
            </a:contourClr>
          </a:sp3d>
        </p:spPr>
      </p:pic>
      <p:pic>
        <p:nvPicPr>
          <p:cNvPr id="34" name="Picture 6" descr="http://www.fotosearch.fr/bthumb/UNN/UNN105/u19742435.jpg"/>
          <p:cNvPicPr>
            <a:picLocks noChangeAspect="1" noChangeArrowheads="1"/>
          </p:cNvPicPr>
          <p:nvPr/>
        </p:nvPicPr>
        <p:blipFill>
          <a:blip r:embed="rId6" cstate="print"/>
          <a:srcRect/>
          <a:stretch>
            <a:fillRect/>
          </a:stretch>
        </p:blipFill>
        <p:spPr bwMode="auto">
          <a:xfrm>
            <a:off x="7506940" y="3933056"/>
            <a:ext cx="2642889" cy="2465672"/>
          </a:xfrm>
          <a:prstGeom prst="rect">
            <a:avLst/>
          </a:prstGeom>
          <a:solidFill>
            <a:srgbClr val="FFFFFF">
              <a:shade val="85000"/>
            </a:srgbClr>
          </a:solidFill>
          <a:ln w="28575" cap="rnd">
            <a:solidFill>
              <a:srgbClr val="FF0000"/>
            </a:solidFill>
          </a:ln>
          <a:effectLst>
            <a:outerShdw blurRad="190500" dist="152400" dir="16800000" algn="tl" rotWithShape="0">
              <a:srgbClr val="000000">
                <a:alpha val="40000"/>
              </a:srgbClr>
            </a:outerShdw>
          </a:effectLst>
          <a:scene3d>
            <a:camera prst="perspectiveContrastingLeftFacing">
              <a:rot lat="540000" lon="1200000" rev="0"/>
            </a:camera>
            <a:lightRig rig="soft" dir="t"/>
          </a:scene3d>
          <a:sp3d extrusionH="63500" contourW="63500" prstMaterial="matte">
            <a:bevelT w="63500" h="63500"/>
            <a:bevelB w="63500" h="63500"/>
            <a:contourClr>
              <a:srgbClr val="FF0000"/>
            </a:contourClr>
          </a:sp3d>
        </p:spPr>
      </p:pic>
      <p:sp>
        <p:nvSpPr>
          <p:cNvPr id="37" name="Ellipse 36"/>
          <p:cNvSpPr/>
          <p:nvPr/>
        </p:nvSpPr>
        <p:spPr>
          <a:xfrm>
            <a:off x="5994772" y="1052736"/>
            <a:ext cx="1368152" cy="1224136"/>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8" name="Ellipse 37"/>
          <p:cNvSpPr/>
          <p:nvPr/>
        </p:nvSpPr>
        <p:spPr>
          <a:xfrm>
            <a:off x="5922764" y="4293096"/>
            <a:ext cx="1440160" cy="1368152"/>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9" name="ZoneTexte 38"/>
          <p:cNvSpPr txBox="1"/>
          <p:nvPr/>
        </p:nvSpPr>
        <p:spPr>
          <a:xfrm>
            <a:off x="5994772" y="4293096"/>
            <a:ext cx="1224136" cy="1323439"/>
          </a:xfrm>
          <a:prstGeom prst="rect">
            <a:avLst/>
          </a:prstGeom>
          <a:noFill/>
        </p:spPr>
        <p:txBody>
          <a:bodyPr wrap="square" rtlCol="0">
            <a:spAutoFit/>
          </a:bodyPr>
          <a:lstStyle/>
          <a:p>
            <a:pPr algn="ctr"/>
            <a:r>
              <a:rPr lang="fr-FR" sz="8000" b="1" dirty="0" smtClean="0">
                <a:solidFill>
                  <a:schemeClr val="tx2"/>
                </a:solidFill>
                <a:latin typeface="VAGRundschriftD" pitchFamily="34" charset="0"/>
              </a:rPr>
              <a:t>8</a:t>
            </a:r>
          </a:p>
        </p:txBody>
      </p:sp>
      <p:sp>
        <p:nvSpPr>
          <p:cNvPr id="42" name="ZoneTexte 41"/>
          <p:cNvSpPr txBox="1"/>
          <p:nvPr/>
        </p:nvSpPr>
        <p:spPr>
          <a:xfrm>
            <a:off x="5994772" y="0"/>
            <a:ext cx="1282397" cy="2431435"/>
          </a:xfrm>
          <a:prstGeom prst="rect">
            <a:avLst/>
          </a:prstGeom>
          <a:noFill/>
        </p:spPr>
        <p:txBody>
          <a:bodyPr wrap="square" rtlCol="0">
            <a:spAutoFit/>
          </a:bodyPr>
          <a:lstStyle/>
          <a:p>
            <a:pPr algn="ctr"/>
            <a:r>
              <a:rPr lang="fr-FR" sz="7200" b="1" dirty="0" smtClean="0">
                <a:solidFill>
                  <a:schemeClr val="tx2"/>
                </a:solidFill>
                <a:latin typeface="VAGRundschriftD" pitchFamily="34" charset="0"/>
              </a:rPr>
              <a:t>	</a:t>
            </a:r>
            <a:r>
              <a:rPr lang="fr-FR" sz="8000" b="1" dirty="0" smtClean="0">
                <a:solidFill>
                  <a:schemeClr val="tx2"/>
                </a:solidFill>
                <a:latin typeface="VAGRundschriftD" pitchFamily="34" charset="0"/>
              </a:rPr>
              <a:t>5</a:t>
            </a:r>
            <a:endParaRPr lang="fr-FR" sz="7200" b="1" dirty="0" smtClean="0">
              <a:solidFill>
                <a:schemeClr val="tx2"/>
              </a:solidFill>
              <a:latin typeface="VAGRundschriftD"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group"/>
          <p:cNvGrpSpPr/>
          <p:nvPr/>
        </p:nvGrpSpPr>
        <p:grpSpPr>
          <a:xfrm>
            <a:off x="0" y="1340768"/>
            <a:ext cx="7002884" cy="4248472"/>
            <a:chOff x="252541" y="1584167"/>
            <a:chExt cx="3102437" cy="3102437"/>
          </a:xfrm>
          <a:effectLst>
            <a:outerShdw dist="63500" dir="16800000" algn="ctr" rotWithShape="0">
              <a:srgbClr val="006600"/>
            </a:outerShdw>
          </a:effectLst>
          <a:scene3d>
            <a:camera prst="perspectiveLeft" zoom="91000"/>
            <a:lightRig rig="threePt" dir="t">
              <a:rot lat="0" lon="0" rev="20640000"/>
            </a:lightRig>
          </a:scene3d>
        </p:grpSpPr>
        <p:sp>
          <p:nvSpPr>
            <p:cNvPr id="26" name="Ellipse 25"/>
            <p:cNvSpPr/>
            <p:nvPr/>
          </p:nvSpPr>
          <p:spPr>
            <a:xfrm>
              <a:off x="252541" y="1584167"/>
              <a:ext cx="3102437" cy="3102437"/>
            </a:xfrm>
            <a:prstGeom prst="rightArrowCallout">
              <a:avLst/>
            </a:prstGeom>
            <a:solidFill>
              <a:schemeClr val="tx1">
                <a:lumMod val="25000"/>
                <a:lumOff val="75000"/>
              </a:schemeClr>
            </a:solidFill>
            <a:ln w="57150">
              <a:solidFill>
                <a:srgbClr val="006600"/>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sp>
        <p:nvSpPr>
          <p:cNvPr id="29" name="ZoneTexte 28"/>
          <p:cNvSpPr txBox="1"/>
          <p:nvPr/>
        </p:nvSpPr>
        <p:spPr>
          <a:xfrm>
            <a:off x="522164" y="1556792"/>
            <a:ext cx="3960440" cy="3637919"/>
          </a:xfrm>
          <a:prstGeom prst="rect">
            <a:avLst/>
          </a:prstGeom>
          <a:noFill/>
        </p:spPr>
        <p:txBody>
          <a:bodyPr wrap="square" rtlCol="0">
            <a:spAutoFit/>
          </a:bodyPr>
          <a:lstStyle/>
          <a:p>
            <a:pPr algn="ctr">
              <a:lnSpc>
                <a:spcPct val="90000"/>
              </a:lnSpc>
            </a:pPr>
            <a:r>
              <a:rPr lang="fr-FR" sz="8000" b="1" dirty="0" smtClean="0">
                <a:solidFill>
                  <a:schemeClr val="tx2"/>
                </a:solidFill>
                <a:latin typeface="VAGRundschriftD" pitchFamily="34" charset="0"/>
              </a:rPr>
              <a:t>   15</a:t>
            </a:r>
            <a:endParaRPr lang="fr-FR" b="1" dirty="0" smtClean="0">
              <a:solidFill>
                <a:schemeClr val="tx2"/>
              </a:solidFill>
            </a:endParaRPr>
          </a:p>
          <a:p>
            <a:pPr algn="ctr">
              <a:lnSpc>
                <a:spcPct val="90000"/>
              </a:lnSpc>
            </a:pPr>
            <a:r>
              <a:rPr lang="fr-FR" sz="4400" b="1" dirty="0" smtClean="0">
                <a:solidFill>
                  <a:schemeClr val="tx2"/>
                </a:solidFill>
                <a:latin typeface="Comic Sans MS" pitchFamily="66" charset="0"/>
              </a:rPr>
              <a:t>Malades suivis en soins</a:t>
            </a:r>
          </a:p>
          <a:p>
            <a:pPr algn="ctr">
              <a:lnSpc>
                <a:spcPct val="90000"/>
              </a:lnSpc>
            </a:pPr>
            <a:r>
              <a:rPr lang="fr-FR" sz="4400" b="1" dirty="0" smtClean="0">
                <a:solidFill>
                  <a:schemeClr val="tx2"/>
                </a:solidFill>
                <a:latin typeface="Comic Sans MS" pitchFamily="66" charset="0"/>
              </a:rPr>
              <a:t> ambulatoires</a:t>
            </a:r>
            <a:endParaRPr lang="fr-FR" sz="4400" b="1" dirty="0">
              <a:solidFill>
                <a:schemeClr val="tx2"/>
              </a:solidFill>
              <a:latin typeface="Comic Sans MS" pitchFamily="66" charset="0"/>
            </a:endParaRPr>
          </a:p>
        </p:txBody>
      </p:sp>
      <p:pic>
        <p:nvPicPr>
          <p:cNvPr id="30" name="Picture 8" descr="Docteur avec un panneau blanc">
            <a:hlinkClick r:id="rId3"/>
          </p:cNvPr>
          <p:cNvPicPr>
            <a:picLocks noChangeAspect="1" noChangeArrowheads="1"/>
          </p:cNvPicPr>
          <p:nvPr/>
        </p:nvPicPr>
        <p:blipFill>
          <a:blip r:embed="rId4" cstate="print"/>
          <a:srcRect/>
          <a:stretch>
            <a:fillRect/>
          </a:stretch>
        </p:blipFill>
        <p:spPr bwMode="auto">
          <a:xfrm>
            <a:off x="306140" y="324834"/>
            <a:ext cx="2088232" cy="2092846"/>
          </a:xfrm>
          <a:prstGeom prst="ellipse">
            <a:avLst/>
          </a:prstGeom>
          <a:ln>
            <a:noFill/>
          </a:ln>
          <a:effectLst>
            <a:softEdge rad="112500"/>
          </a:effectLst>
        </p:spPr>
      </p:pic>
      <p:pic>
        <p:nvPicPr>
          <p:cNvPr id="33" name="Picture 2" descr="4 Ko"/>
          <p:cNvPicPr>
            <a:picLocks noChangeAspect="1" noChangeArrowheads="1"/>
          </p:cNvPicPr>
          <p:nvPr/>
        </p:nvPicPr>
        <p:blipFill>
          <a:blip r:embed="rId5" cstate="print"/>
          <a:srcRect/>
          <a:stretch>
            <a:fillRect/>
          </a:stretch>
        </p:blipFill>
        <p:spPr bwMode="auto">
          <a:xfrm rot="362068">
            <a:off x="7560851" y="528558"/>
            <a:ext cx="2490240" cy="2526827"/>
          </a:xfrm>
          <a:prstGeom prst="rect">
            <a:avLst/>
          </a:prstGeom>
          <a:solidFill>
            <a:srgbClr val="FFFFFF">
              <a:shade val="85000"/>
            </a:srgbClr>
          </a:solidFill>
          <a:ln w="28575" cap="sq">
            <a:solidFill>
              <a:srgbClr val="FF0000"/>
            </a:solidFill>
            <a:miter lim="800000"/>
          </a:ln>
          <a:effectLst>
            <a:outerShdw blurRad="190500" dist="152400" dir="16800000" algn="tl" rotWithShape="0">
              <a:srgbClr val="000000">
                <a:alpha val="40000"/>
              </a:srgbClr>
            </a:outerShdw>
          </a:effectLst>
          <a:scene3d>
            <a:camera prst="isometricOffAxis1Right">
              <a:rot lat="1012846" lon="21296509" rev="380469"/>
            </a:camera>
            <a:lightRig rig="twoPt" dir="t">
              <a:rot lat="0" lon="0" rev="7200000"/>
            </a:lightRig>
          </a:scene3d>
          <a:sp3d extrusionH="57150" contourW="44450">
            <a:bevelT w="63500" h="63500"/>
            <a:bevelB w="63500" h="69850"/>
            <a:contourClr>
              <a:srgbClr val="FF0000"/>
            </a:contourClr>
          </a:sp3d>
        </p:spPr>
      </p:pic>
      <p:pic>
        <p:nvPicPr>
          <p:cNvPr id="34" name="Picture 6" descr="http://www.fotosearch.fr/bthumb/UNN/UNN105/u19742435.jpg"/>
          <p:cNvPicPr>
            <a:picLocks noChangeAspect="1" noChangeArrowheads="1"/>
          </p:cNvPicPr>
          <p:nvPr/>
        </p:nvPicPr>
        <p:blipFill>
          <a:blip r:embed="rId6" cstate="print"/>
          <a:srcRect/>
          <a:stretch>
            <a:fillRect/>
          </a:stretch>
        </p:blipFill>
        <p:spPr bwMode="auto">
          <a:xfrm>
            <a:off x="7506940" y="3933056"/>
            <a:ext cx="2642889" cy="2465672"/>
          </a:xfrm>
          <a:prstGeom prst="rect">
            <a:avLst/>
          </a:prstGeom>
          <a:solidFill>
            <a:srgbClr val="FFFFFF">
              <a:shade val="85000"/>
            </a:srgbClr>
          </a:solidFill>
          <a:ln w="28575" cap="rnd">
            <a:solidFill>
              <a:srgbClr val="FF0000"/>
            </a:solidFill>
          </a:ln>
          <a:effectLst>
            <a:outerShdw blurRad="190500" dist="152400" dir="16800000" algn="tl" rotWithShape="0">
              <a:srgbClr val="000000">
                <a:alpha val="40000"/>
              </a:srgbClr>
            </a:outerShdw>
          </a:effectLst>
          <a:scene3d>
            <a:camera prst="perspectiveContrastingLeftFacing">
              <a:rot lat="540000" lon="1200000" rev="0"/>
            </a:camera>
            <a:lightRig rig="soft" dir="t"/>
          </a:scene3d>
          <a:sp3d extrusionH="63500" contourW="63500" prstMaterial="matte">
            <a:bevelT w="63500" h="63500"/>
            <a:bevelB w="63500" h="63500"/>
            <a:contourClr>
              <a:srgbClr val="FF0000"/>
            </a:contourClr>
          </a:sp3d>
        </p:spPr>
      </p:pic>
      <p:sp>
        <p:nvSpPr>
          <p:cNvPr id="37" name="Ellipse 36"/>
          <p:cNvSpPr/>
          <p:nvPr/>
        </p:nvSpPr>
        <p:spPr>
          <a:xfrm>
            <a:off x="6210796" y="1196752"/>
            <a:ext cx="1152128" cy="1080120"/>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8" name="Ellipse 37"/>
          <p:cNvSpPr/>
          <p:nvPr/>
        </p:nvSpPr>
        <p:spPr>
          <a:xfrm>
            <a:off x="6210796" y="4581128"/>
            <a:ext cx="1152128" cy="1080120"/>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9" name="ZoneTexte 38"/>
          <p:cNvSpPr txBox="1"/>
          <p:nvPr/>
        </p:nvSpPr>
        <p:spPr>
          <a:xfrm>
            <a:off x="6282804" y="4581128"/>
            <a:ext cx="994365" cy="1200329"/>
          </a:xfrm>
          <a:prstGeom prst="rect">
            <a:avLst/>
          </a:prstGeom>
          <a:noFill/>
        </p:spPr>
        <p:txBody>
          <a:bodyPr wrap="square" rtlCol="0">
            <a:spAutoFit/>
          </a:bodyPr>
          <a:lstStyle/>
          <a:p>
            <a:pPr algn="ctr"/>
            <a:r>
              <a:rPr lang="fr-FR" sz="7200" b="1" dirty="0" smtClean="0">
                <a:solidFill>
                  <a:schemeClr val="tx2"/>
                </a:solidFill>
                <a:latin typeface="VAGRundschriftD" pitchFamily="34" charset="0"/>
              </a:rPr>
              <a:t>6</a:t>
            </a:r>
          </a:p>
        </p:txBody>
      </p:sp>
      <p:sp>
        <p:nvSpPr>
          <p:cNvPr id="42" name="ZoneTexte 41"/>
          <p:cNvSpPr txBox="1"/>
          <p:nvPr/>
        </p:nvSpPr>
        <p:spPr>
          <a:xfrm>
            <a:off x="6282804" y="1124744"/>
            <a:ext cx="994365" cy="1200329"/>
          </a:xfrm>
          <a:prstGeom prst="rect">
            <a:avLst/>
          </a:prstGeom>
          <a:noFill/>
        </p:spPr>
        <p:txBody>
          <a:bodyPr wrap="square" rtlCol="0">
            <a:spAutoFit/>
          </a:bodyPr>
          <a:lstStyle/>
          <a:p>
            <a:pPr algn="ctr"/>
            <a:r>
              <a:rPr lang="fr-FR" sz="7200" b="1" dirty="0" smtClean="0">
                <a:solidFill>
                  <a:schemeClr val="tx2"/>
                </a:solidFill>
                <a:latin typeface="VAGRundschriftD" pitchFamily="34" charset="0"/>
              </a:rPr>
              <a:t>9</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group"/>
          <p:cNvGrpSpPr/>
          <p:nvPr/>
        </p:nvGrpSpPr>
        <p:grpSpPr>
          <a:xfrm>
            <a:off x="0" y="1340768"/>
            <a:ext cx="7002884" cy="4248472"/>
            <a:chOff x="252541" y="1584167"/>
            <a:chExt cx="3102437" cy="3102437"/>
          </a:xfrm>
          <a:effectLst>
            <a:outerShdw dist="63500" dir="16800000" algn="ctr" rotWithShape="0">
              <a:srgbClr val="006600"/>
            </a:outerShdw>
          </a:effectLst>
          <a:scene3d>
            <a:camera prst="perspectiveLeft" zoom="91000"/>
            <a:lightRig rig="threePt" dir="t">
              <a:rot lat="0" lon="0" rev="20640000"/>
            </a:lightRig>
          </a:scene3d>
        </p:grpSpPr>
        <p:sp>
          <p:nvSpPr>
            <p:cNvPr id="26" name="Ellipse 25"/>
            <p:cNvSpPr/>
            <p:nvPr/>
          </p:nvSpPr>
          <p:spPr>
            <a:xfrm>
              <a:off x="252541" y="1584167"/>
              <a:ext cx="3102437" cy="3102437"/>
            </a:xfrm>
            <a:prstGeom prst="rightArrowCallout">
              <a:avLst/>
            </a:prstGeom>
            <a:solidFill>
              <a:schemeClr val="tx1">
                <a:lumMod val="25000"/>
                <a:lumOff val="75000"/>
              </a:schemeClr>
            </a:solidFill>
            <a:ln w="57150">
              <a:solidFill>
                <a:srgbClr val="006600"/>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sp>
        <p:nvSpPr>
          <p:cNvPr id="29" name="ZoneTexte 28"/>
          <p:cNvSpPr txBox="1"/>
          <p:nvPr/>
        </p:nvSpPr>
        <p:spPr>
          <a:xfrm>
            <a:off x="522164" y="1484784"/>
            <a:ext cx="3960440" cy="3637919"/>
          </a:xfrm>
          <a:prstGeom prst="rect">
            <a:avLst/>
          </a:prstGeom>
          <a:noFill/>
        </p:spPr>
        <p:txBody>
          <a:bodyPr wrap="square" rtlCol="0">
            <a:spAutoFit/>
          </a:bodyPr>
          <a:lstStyle/>
          <a:p>
            <a:pPr algn="ctr">
              <a:lnSpc>
                <a:spcPct val="90000"/>
              </a:lnSpc>
            </a:pPr>
            <a:r>
              <a:rPr lang="fr-FR" sz="8000" b="1" dirty="0" smtClean="0">
                <a:solidFill>
                  <a:schemeClr val="tx2"/>
                </a:solidFill>
                <a:latin typeface="VAGRundschriftD" pitchFamily="34" charset="0"/>
              </a:rPr>
              <a:t>   12</a:t>
            </a:r>
            <a:endParaRPr lang="fr-FR" b="1" dirty="0" smtClean="0">
              <a:solidFill>
                <a:schemeClr val="tx2"/>
              </a:solidFill>
            </a:endParaRPr>
          </a:p>
          <a:p>
            <a:pPr algn="ctr">
              <a:lnSpc>
                <a:spcPct val="90000"/>
              </a:lnSpc>
            </a:pPr>
            <a:r>
              <a:rPr lang="fr-FR" sz="4400" b="1" dirty="0" smtClean="0">
                <a:solidFill>
                  <a:schemeClr val="tx2"/>
                </a:solidFill>
                <a:latin typeface="Comic Sans MS" pitchFamily="66" charset="0"/>
              </a:rPr>
              <a:t>Malades suivis en soins</a:t>
            </a:r>
          </a:p>
          <a:p>
            <a:pPr algn="ctr">
              <a:lnSpc>
                <a:spcPct val="90000"/>
              </a:lnSpc>
            </a:pPr>
            <a:r>
              <a:rPr lang="fr-FR" sz="4400" b="1" dirty="0" smtClean="0">
                <a:solidFill>
                  <a:schemeClr val="tx2"/>
                </a:solidFill>
                <a:latin typeface="Comic Sans MS" pitchFamily="66" charset="0"/>
              </a:rPr>
              <a:t> à l’hôpital</a:t>
            </a:r>
            <a:endParaRPr lang="fr-FR" sz="4400" b="1" dirty="0">
              <a:solidFill>
                <a:schemeClr val="tx2"/>
              </a:solidFill>
              <a:latin typeface="Comic Sans MS" pitchFamily="66" charset="0"/>
            </a:endParaRPr>
          </a:p>
        </p:txBody>
      </p:sp>
      <p:pic>
        <p:nvPicPr>
          <p:cNvPr id="30" name="Picture 8" descr="Docteur avec un panneau blanc">
            <a:hlinkClick r:id="rId3"/>
          </p:cNvPr>
          <p:cNvPicPr>
            <a:picLocks noChangeAspect="1" noChangeArrowheads="1"/>
          </p:cNvPicPr>
          <p:nvPr/>
        </p:nvPicPr>
        <p:blipFill>
          <a:blip r:embed="rId4" cstate="print"/>
          <a:srcRect/>
          <a:stretch>
            <a:fillRect/>
          </a:stretch>
        </p:blipFill>
        <p:spPr bwMode="auto">
          <a:xfrm>
            <a:off x="306140" y="324834"/>
            <a:ext cx="2088232" cy="2092846"/>
          </a:xfrm>
          <a:prstGeom prst="ellipse">
            <a:avLst/>
          </a:prstGeom>
          <a:ln>
            <a:noFill/>
          </a:ln>
          <a:effectLst>
            <a:softEdge rad="112500"/>
          </a:effectLst>
        </p:spPr>
      </p:pic>
      <p:pic>
        <p:nvPicPr>
          <p:cNvPr id="33" name="Picture 2" descr="4 Ko"/>
          <p:cNvPicPr>
            <a:picLocks noChangeAspect="1" noChangeArrowheads="1"/>
          </p:cNvPicPr>
          <p:nvPr/>
        </p:nvPicPr>
        <p:blipFill>
          <a:blip r:embed="rId5" cstate="print"/>
          <a:srcRect/>
          <a:stretch>
            <a:fillRect/>
          </a:stretch>
        </p:blipFill>
        <p:spPr bwMode="auto">
          <a:xfrm rot="362068">
            <a:off x="7560851" y="528558"/>
            <a:ext cx="2490240" cy="2526827"/>
          </a:xfrm>
          <a:prstGeom prst="rect">
            <a:avLst/>
          </a:prstGeom>
          <a:solidFill>
            <a:srgbClr val="FFFFFF">
              <a:shade val="85000"/>
            </a:srgbClr>
          </a:solidFill>
          <a:ln w="28575" cap="sq">
            <a:solidFill>
              <a:srgbClr val="FF0000"/>
            </a:solidFill>
            <a:miter lim="800000"/>
          </a:ln>
          <a:effectLst>
            <a:outerShdw blurRad="190500" dist="152400" dir="16800000" algn="tl" rotWithShape="0">
              <a:srgbClr val="000000">
                <a:alpha val="40000"/>
              </a:srgbClr>
            </a:outerShdw>
          </a:effectLst>
          <a:scene3d>
            <a:camera prst="isometricOffAxis1Right">
              <a:rot lat="1012846" lon="21296509" rev="380469"/>
            </a:camera>
            <a:lightRig rig="twoPt" dir="t">
              <a:rot lat="0" lon="0" rev="7200000"/>
            </a:lightRig>
          </a:scene3d>
          <a:sp3d extrusionH="57150" contourW="44450">
            <a:bevelT w="63500" h="63500"/>
            <a:bevelB w="63500" h="69850"/>
            <a:contourClr>
              <a:srgbClr val="FF0000"/>
            </a:contourClr>
          </a:sp3d>
        </p:spPr>
      </p:pic>
      <p:pic>
        <p:nvPicPr>
          <p:cNvPr id="34" name="Picture 6" descr="http://www.fotosearch.fr/bthumb/UNN/UNN105/u19742435.jpg"/>
          <p:cNvPicPr>
            <a:picLocks noChangeAspect="1" noChangeArrowheads="1"/>
          </p:cNvPicPr>
          <p:nvPr/>
        </p:nvPicPr>
        <p:blipFill>
          <a:blip r:embed="rId6" cstate="print"/>
          <a:srcRect/>
          <a:stretch>
            <a:fillRect/>
          </a:stretch>
        </p:blipFill>
        <p:spPr bwMode="auto">
          <a:xfrm>
            <a:off x="7506940" y="3933056"/>
            <a:ext cx="2642889" cy="2465672"/>
          </a:xfrm>
          <a:prstGeom prst="rect">
            <a:avLst/>
          </a:prstGeom>
          <a:solidFill>
            <a:srgbClr val="FFFFFF">
              <a:shade val="85000"/>
            </a:srgbClr>
          </a:solidFill>
          <a:ln w="28575" cap="rnd">
            <a:solidFill>
              <a:srgbClr val="FF0000"/>
            </a:solidFill>
          </a:ln>
          <a:effectLst>
            <a:outerShdw blurRad="190500" dist="152400" dir="16800000" algn="tl" rotWithShape="0">
              <a:srgbClr val="000000">
                <a:alpha val="40000"/>
              </a:srgbClr>
            </a:outerShdw>
          </a:effectLst>
          <a:scene3d>
            <a:camera prst="perspectiveContrastingLeftFacing">
              <a:rot lat="540000" lon="1200000" rev="0"/>
            </a:camera>
            <a:lightRig rig="soft" dir="t"/>
          </a:scene3d>
          <a:sp3d extrusionH="63500" contourW="63500" prstMaterial="matte">
            <a:bevelT w="63500" h="63500"/>
            <a:bevelB w="63500" h="63500"/>
            <a:contourClr>
              <a:srgbClr val="FF0000"/>
            </a:contourClr>
          </a:sp3d>
        </p:spPr>
      </p:pic>
      <p:sp>
        <p:nvSpPr>
          <p:cNvPr id="37" name="Ellipse 36"/>
          <p:cNvSpPr/>
          <p:nvPr/>
        </p:nvSpPr>
        <p:spPr>
          <a:xfrm>
            <a:off x="6210796" y="1196752"/>
            <a:ext cx="1152128" cy="1080120"/>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8" name="Ellipse 37"/>
          <p:cNvSpPr/>
          <p:nvPr/>
        </p:nvSpPr>
        <p:spPr>
          <a:xfrm>
            <a:off x="6210796" y="4581128"/>
            <a:ext cx="1152128" cy="1080120"/>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9" name="ZoneTexte 38"/>
          <p:cNvSpPr txBox="1"/>
          <p:nvPr/>
        </p:nvSpPr>
        <p:spPr>
          <a:xfrm>
            <a:off x="6282804" y="4581128"/>
            <a:ext cx="994365" cy="1200329"/>
          </a:xfrm>
          <a:prstGeom prst="rect">
            <a:avLst/>
          </a:prstGeom>
          <a:noFill/>
        </p:spPr>
        <p:txBody>
          <a:bodyPr wrap="square" rtlCol="0">
            <a:spAutoFit/>
          </a:bodyPr>
          <a:lstStyle/>
          <a:p>
            <a:pPr algn="ctr"/>
            <a:r>
              <a:rPr lang="fr-FR" sz="7200" b="1" dirty="0" smtClean="0">
                <a:solidFill>
                  <a:schemeClr val="tx2"/>
                </a:solidFill>
                <a:latin typeface="VAGRundschriftD" pitchFamily="34" charset="0"/>
              </a:rPr>
              <a:t>7</a:t>
            </a:r>
          </a:p>
        </p:txBody>
      </p:sp>
      <p:sp>
        <p:nvSpPr>
          <p:cNvPr id="42" name="ZoneTexte 41"/>
          <p:cNvSpPr txBox="1"/>
          <p:nvPr/>
        </p:nvSpPr>
        <p:spPr>
          <a:xfrm>
            <a:off x="6282804" y="1124744"/>
            <a:ext cx="994365" cy="1200329"/>
          </a:xfrm>
          <a:prstGeom prst="rect">
            <a:avLst/>
          </a:prstGeom>
          <a:noFill/>
        </p:spPr>
        <p:txBody>
          <a:bodyPr wrap="square" rtlCol="0">
            <a:spAutoFit/>
          </a:bodyPr>
          <a:lstStyle/>
          <a:p>
            <a:pPr algn="ctr"/>
            <a:r>
              <a:rPr lang="fr-FR" sz="7200" b="1" dirty="0" smtClean="0">
                <a:solidFill>
                  <a:schemeClr val="tx2"/>
                </a:solidFill>
                <a:latin typeface="VAGRundschriftD" pitchFamily="34" charset="0"/>
              </a:rPr>
              <a:t>5</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Diagram group"/>
          <p:cNvGrpSpPr/>
          <p:nvPr/>
        </p:nvGrpSpPr>
        <p:grpSpPr>
          <a:xfrm>
            <a:off x="666180" y="1916832"/>
            <a:ext cx="3102437" cy="3102437"/>
            <a:chOff x="252541" y="1584167"/>
            <a:chExt cx="3102437" cy="3102437"/>
          </a:xfrm>
          <a:scene3d>
            <a:camera prst="perspectiveLeft" zoom="91000"/>
            <a:lightRig rig="threePt" dir="t">
              <a:rot lat="0" lon="0" rev="20640000"/>
            </a:lightRig>
          </a:scene3d>
        </p:grpSpPr>
        <p:sp>
          <p:nvSpPr>
            <p:cNvPr id="4" name="Ellipse 3"/>
            <p:cNvSpPr/>
            <p:nvPr/>
          </p:nvSpPr>
          <p:spPr>
            <a:xfrm>
              <a:off x="252541" y="1584167"/>
              <a:ext cx="3102437" cy="3102437"/>
            </a:xfrm>
            <a:prstGeom prst="ellipse">
              <a:avLst/>
            </a:prstGeom>
            <a:solidFill>
              <a:schemeClr val="tx1">
                <a:lumMod val="25000"/>
                <a:lumOff val="75000"/>
              </a:schemeClr>
            </a:solidFill>
            <a:ln>
              <a:solidFill>
                <a:srgbClr val="000066"/>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sp>
        <p:nvSpPr>
          <p:cNvPr id="7" name="Légende encadrée 2 6"/>
          <p:cNvSpPr/>
          <p:nvPr/>
        </p:nvSpPr>
        <p:spPr>
          <a:xfrm>
            <a:off x="4266580" y="980728"/>
            <a:ext cx="3744416" cy="1512168"/>
          </a:xfrm>
          <a:prstGeom prst="borderCallout2">
            <a:avLst>
              <a:gd name="adj1" fmla="val 18750"/>
              <a:gd name="adj2" fmla="val -8333"/>
              <a:gd name="adj3" fmla="val 18750"/>
              <a:gd name="adj4" fmla="val -16667"/>
              <a:gd name="adj5" fmla="val 79199"/>
              <a:gd name="adj6" fmla="val -29525"/>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w="38100">
            <a:solidFill>
              <a:srgbClr val="006600"/>
            </a:solidFill>
          </a:ln>
          <a:effectLst>
            <a:outerShdw dist="50800" dir="19200000" algn="ctr" rotWithShape="0">
              <a:srgbClr val="0066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Légende encadrée 2 11"/>
          <p:cNvSpPr/>
          <p:nvPr/>
        </p:nvSpPr>
        <p:spPr>
          <a:xfrm>
            <a:off x="4338588" y="4797152"/>
            <a:ext cx="3672408" cy="1512168"/>
          </a:xfrm>
          <a:prstGeom prst="borderCallout2">
            <a:avLst>
              <a:gd name="adj1" fmla="val 18750"/>
              <a:gd name="adj2" fmla="val -8333"/>
              <a:gd name="adj3" fmla="val 18750"/>
              <a:gd name="adj4" fmla="val -16667"/>
              <a:gd name="adj5" fmla="val -17667"/>
              <a:gd name="adj6" fmla="val -27173"/>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16200000" scaled="1"/>
            <a:tileRect/>
          </a:gradFill>
          <a:ln w="38100">
            <a:solidFill>
              <a:srgbClr val="002060"/>
            </a:solidFill>
          </a:ln>
          <a:effectLst>
            <a:outerShdw dist="50800" dir="19200000" algn="ctr" rotWithShape="0">
              <a:srgbClr val="0066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3" name="Picture 2" descr="4 Ko"/>
          <p:cNvPicPr>
            <a:picLocks noChangeAspect="1" noChangeArrowheads="1"/>
          </p:cNvPicPr>
          <p:nvPr/>
        </p:nvPicPr>
        <p:blipFill>
          <a:blip r:embed="rId3" cstate="print"/>
          <a:stretch>
            <a:fillRect/>
          </a:stretch>
        </p:blipFill>
        <p:spPr bwMode="auto">
          <a:xfrm>
            <a:off x="8947100" y="188640"/>
            <a:ext cx="1452118" cy="1096349"/>
          </a:xfrm>
          <a:prstGeom prst="rect">
            <a:avLst/>
          </a:prstGeom>
          <a:noFill/>
          <a:ln>
            <a:noFill/>
          </a:ln>
        </p:spPr>
      </p:pic>
      <p:pic>
        <p:nvPicPr>
          <p:cNvPr id="14" name="Picture 2" descr="4 Ko"/>
          <p:cNvPicPr>
            <a:picLocks noChangeAspect="1" noChangeArrowheads="1"/>
          </p:cNvPicPr>
          <p:nvPr/>
        </p:nvPicPr>
        <p:blipFill>
          <a:blip r:embed="rId3" cstate="print"/>
          <a:stretch>
            <a:fillRect/>
          </a:stretch>
        </p:blipFill>
        <p:spPr bwMode="auto">
          <a:xfrm>
            <a:off x="9091116" y="4005064"/>
            <a:ext cx="1452118" cy="1096349"/>
          </a:xfrm>
          <a:prstGeom prst="rect">
            <a:avLst/>
          </a:prstGeom>
          <a:noFill/>
          <a:ln>
            <a:noFill/>
          </a:ln>
        </p:spPr>
      </p:pic>
      <p:pic>
        <p:nvPicPr>
          <p:cNvPr id="15" name="Picture 14" descr="Gif boisson verre 41911">
            <a:hlinkClick r:id="rId4"/>
          </p:cNvPr>
          <p:cNvPicPr>
            <a:picLocks noChangeAspect="1" noChangeArrowheads="1" noCrop="1"/>
          </p:cNvPicPr>
          <p:nvPr/>
        </p:nvPicPr>
        <p:blipFill>
          <a:blip r:embed="rId5" cstate="print"/>
          <a:srcRect/>
          <a:stretch>
            <a:fillRect/>
          </a:stretch>
        </p:blipFill>
        <p:spPr bwMode="auto">
          <a:xfrm>
            <a:off x="9235132" y="1772816"/>
            <a:ext cx="1143311" cy="1152128"/>
          </a:xfrm>
          <a:prstGeom prst="rect">
            <a:avLst/>
          </a:prstGeom>
          <a:noFill/>
        </p:spPr>
      </p:pic>
      <p:pic>
        <p:nvPicPr>
          <p:cNvPr id="16" name="Picture 14" descr="Gif boisson verre 41911">
            <a:hlinkClick r:id="rId4"/>
          </p:cNvPr>
          <p:cNvPicPr>
            <a:picLocks noChangeAspect="1" noChangeArrowheads="1" noCrop="1"/>
          </p:cNvPicPr>
          <p:nvPr/>
        </p:nvPicPr>
        <p:blipFill>
          <a:blip r:embed="rId5" cstate="print"/>
          <a:srcRect/>
          <a:stretch>
            <a:fillRect/>
          </a:stretch>
        </p:blipFill>
        <p:spPr bwMode="auto">
          <a:xfrm>
            <a:off x="9235132" y="5373216"/>
            <a:ext cx="1143311" cy="1152128"/>
          </a:xfrm>
          <a:prstGeom prst="rect">
            <a:avLst/>
          </a:prstGeom>
          <a:noFill/>
        </p:spPr>
      </p:pic>
      <p:sp>
        <p:nvSpPr>
          <p:cNvPr id="20" name="Ellipse 19"/>
          <p:cNvSpPr/>
          <p:nvPr/>
        </p:nvSpPr>
        <p:spPr>
          <a:xfrm>
            <a:off x="8299028" y="548680"/>
            <a:ext cx="838944" cy="745232"/>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1" name="Ellipse 20"/>
          <p:cNvSpPr/>
          <p:nvPr/>
        </p:nvSpPr>
        <p:spPr>
          <a:xfrm>
            <a:off x="8443044" y="5877272"/>
            <a:ext cx="838944" cy="745232"/>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2" name="Ellipse 21"/>
          <p:cNvSpPr/>
          <p:nvPr/>
        </p:nvSpPr>
        <p:spPr>
          <a:xfrm>
            <a:off x="8371036" y="4221088"/>
            <a:ext cx="838944" cy="745232"/>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3" name="Ellipse 22"/>
          <p:cNvSpPr/>
          <p:nvPr/>
        </p:nvSpPr>
        <p:spPr>
          <a:xfrm>
            <a:off x="8371036" y="2276872"/>
            <a:ext cx="838944" cy="745232"/>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24" name="Picture 8" descr="男の子/案内"/>
          <p:cNvPicPr>
            <a:picLocks noChangeAspect="1" noChangeArrowheads="1"/>
          </p:cNvPicPr>
          <p:nvPr/>
        </p:nvPicPr>
        <p:blipFill>
          <a:blip r:embed="rId6" cstate="print"/>
          <a:srcRect/>
          <a:stretch>
            <a:fillRect/>
          </a:stretch>
        </p:blipFill>
        <p:spPr bwMode="auto">
          <a:xfrm flipH="1">
            <a:off x="1026220" y="2276872"/>
            <a:ext cx="2609365" cy="2418185"/>
          </a:xfrm>
          <a:prstGeom prst="ellipse">
            <a:avLst/>
          </a:prstGeom>
          <a:ln>
            <a:noFill/>
          </a:ln>
          <a:effectLst>
            <a:softEdge rad="112500"/>
          </a:effectLst>
        </p:spPr>
      </p:pic>
      <p:sp>
        <p:nvSpPr>
          <p:cNvPr id="25" name="ZoneTexte 24"/>
          <p:cNvSpPr txBox="1"/>
          <p:nvPr/>
        </p:nvSpPr>
        <p:spPr>
          <a:xfrm>
            <a:off x="4338588" y="1052736"/>
            <a:ext cx="3600400" cy="1477328"/>
          </a:xfrm>
          <a:prstGeom prst="rect">
            <a:avLst/>
          </a:prstGeom>
          <a:noFill/>
        </p:spPr>
        <p:txBody>
          <a:bodyPr wrap="square" rtlCol="0">
            <a:spAutoFit/>
          </a:bodyPr>
          <a:lstStyle/>
          <a:p>
            <a:pPr algn="ctr">
              <a:lnSpc>
                <a:spcPct val="90000"/>
              </a:lnSpc>
            </a:pPr>
            <a:r>
              <a:rPr lang="fr-FR" sz="3600" b="1" dirty="0" smtClean="0">
                <a:solidFill>
                  <a:srgbClr val="000000"/>
                </a:solidFill>
                <a:latin typeface="Comic Sans MS" pitchFamily="66" charset="0"/>
              </a:rPr>
              <a:t>17 </a:t>
            </a:r>
          </a:p>
          <a:p>
            <a:pPr algn="ctr">
              <a:lnSpc>
                <a:spcPct val="90000"/>
              </a:lnSpc>
            </a:pPr>
            <a:r>
              <a:rPr lang="fr-FR" sz="3200" b="1" dirty="0" smtClean="0">
                <a:solidFill>
                  <a:srgbClr val="000000"/>
                </a:solidFill>
                <a:latin typeface="Comic Sans MS" pitchFamily="66" charset="0"/>
              </a:rPr>
              <a:t>Visites aux malades isolés</a:t>
            </a:r>
            <a:endParaRPr lang="fr-FR" sz="3200" b="1" dirty="0">
              <a:solidFill>
                <a:srgbClr val="000000"/>
              </a:solidFill>
              <a:latin typeface="Comic Sans MS" pitchFamily="66" charset="0"/>
            </a:endParaRPr>
          </a:p>
        </p:txBody>
      </p:sp>
      <p:sp>
        <p:nvSpPr>
          <p:cNvPr id="26" name="ZoneTexte 25"/>
          <p:cNvSpPr txBox="1"/>
          <p:nvPr/>
        </p:nvSpPr>
        <p:spPr>
          <a:xfrm>
            <a:off x="4410596" y="4797152"/>
            <a:ext cx="3528392" cy="1477328"/>
          </a:xfrm>
          <a:prstGeom prst="rect">
            <a:avLst/>
          </a:prstGeom>
          <a:noFill/>
        </p:spPr>
        <p:txBody>
          <a:bodyPr wrap="square" rtlCol="0">
            <a:spAutoFit/>
          </a:bodyPr>
          <a:lstStyle/>
          <a:p>
            <a:pPr algn="ctr">
              <a:lnSpc>
                <a:spcPct val="90000"/>
              </a:lnSpc>
            </a:pPr>
            <a:r>
              <a:rPr lang="fr-FR" sz="3600" b="1" dirty="0" smtClean="0">
                <a:solidFill>
                  <a:srgbClr val="000000"/>
                </a:solidFill>
                <a:latin typeface="Comic Sans MS" pitchFamily="66" charset="0"/>
              </a:rPr>
              <a:t>4</a:t>
            </a:r>
          </a:p>
          <a:p>
            <a:pPr algn="ctr">
              <a:lnSpc>
                <a:spcPct val="90000"/>
              </a:lnSpc>
            </a:pPr>
            <a:r>
              <a:rPr lang="fr-FR" sz="3200" b="1" dirty="0" smtClean="0">
                <a:solidFill>
                  <a:srgbClr val="000000"/>
                </a:solidFill>
                <a:latin typeface="Comic Sans MS" pitchFamily="66" charset="0"/>
              </a:rPr>
              <a:t>Rechutes avec suivi du malade</a:t>
            </a:r>
            <a:endParaRPr lang="fr-FR" sz="3200" b="1" dirty="0">
              <a:solidFill>
                <a:srgbClr val="000000"/>
              </a:solidFill>
              <a:latin typeface="Comic Sans MS" pitchFamily="66" charset="0"/>
            </a:endParaRPr>
          </a:p>
        </p:txBody>
      </p:sp>
      <p:sp>
        <p:nvSpPr>
          <p:cNvPr id="27" name="ZoneTexte 26"/>
          <p:cNvSpPr txBox="1"/>
          <p:nvPr/>
        </p:nvSpPr>
        <p:spPr>
          <a:xfrm>
            <a:off x="8227020" y="2276872"/>
            <a:ext cx="1152128" cy="757130"/>
          </a:xfrm>
          <a:prstGeom prst="rect">
            <a:avLst/>
          </a:prstGeom>
          <a:noFill/>
        </p:spPr>
        <p:txBody>
          <a:bodyPr wrap="square" rtlCol="0">
            <a:spAutoFit/>
          </a:bodyPr>
          <a:lstStyle/>
          <a:p>
            <a:pPr algn="ctr">
              <a:lnSpc>
                <a:spcPct val="90000"/>
              </a:lnSpc>
            </a:pPr>
            <a:r>
              <a:rPr lang="fr-FR" sz="4800" b="1" dirty="0" smtClean="0">
                <a:solidFill>
                  <a:srgbClr val="000000"/>
                </a:solidFill>
                <a:latin typeface="VAGRundschriftD" pitchFamily="34" charset="0"/>
              </a:rPr>
              <a:t>15</a:t>
            </a:r>
            <a:endParaRPr lang="fr-FR" sz="4800" b="1" dirty="0">
              <a:solidFill>
                <a:srgbClr val="000000"/>
              </a:solidFill>
              <a:latin typeface="VAGRundschriftD" pitchFamily="34" charset="0"/>
            </a:endParaRPr>
          </a:p>
        </p:txBody>
      </p:sp>
      <p:sp>
        <p:nvSpPr>
          <p:cNvPr id="28" name="ZoneTexte 27"/>
          <p:cNvSpPr txBox="1"/>
          <p:nvPr/>
        </p:nvSpPr>
        <p:spPr>
          <a:xfrm>
            <a:off x="8299028" y="4221088"/>
            <a:ext cx="936104" cy="757130"/>
          </a:xfrm>
          <a:prstGeom prst="rect">
            <a:avLst/>
          </a:prstGeom>
          <a:noFill/>
        </p:spPr>
        <p:txBody>
          <a:bodyPr wrap="square" rtlCol="0">
            <a:spAutoFit/>
          </a:bodyPr>
          <a:lstStyle/>
          <a:p>
            <a:pPr algn="ctr">
              <a:lnSpc>
                <a:spcPct val="90000"/>
              </a:lnSpc>
            </a:pPr>
            <a:r>
              <a:rPr lang="fr-FR" sz="4800" b="1" dirty="0" smtClean="0">
                <a:solidFill>
                  <a:srgbClr val="000000"/>
                </a:solidFill>
                <a:latin typeface="VAGRundschriftD" pitchFamily="34" charset="0"/>
              </a:rPr>
              <a:t>0</a:t>
            </a:r>
            <a:endParaRPr lang="fr-FR" sz="4800" b="1" dirty="0">
              <a:solidFill>
                <a:srgbClr val="000000"/>
              </a:solidFill>
              <a:latin typeface="VAGRundschriftD" pitchFamily="34" charset="0"/>
            </a:endParaRPr>
          </a:p>
        </p:txBody>
      </p:sp>
      <p:sp>
        <p:nvSpPr>
          <p:cNvPr id="29" name="ZoneTexte 28"/>
          <p:cNvSpPr txBox="1"/>
          <p:nvPr/>
        </p:nvSpPr>
        <p:spPr>
          <a:xfrm>
            <a:off x="8371036" y="5877272"/>
            <a:ext cx="1008112" cy="757130"/>
          </a:xfrm>
          <a:prstGeom prst="rect">
            <a:avLst/>
          </a:prstGeom>
          <a:noFill/>
        </p:spPr>
        <p:txBody>
          <a:bodyPr wrap="square" rtlCol="0">
            <a:spAutoFit/>
          </a:bodyPr>
          <a:lstStyle/>
          <a:p>
            <a:pPr algn="ctr">
              <a:lnSpc>
                <a:spcPct val="90000"/>
              </a:lnSpc>
            </a:pPr>
            <a:r>
              <a:rPr lang="fr-FR" sz="4800" b="1" dirty="0" smtClean="0">
                <a:solidFill>
                  <a:srgbClr val="000000"/>
                </a:solidFill>
                <a:latin typeface="VAGRundschriftD" pitchFamily="34" charset="0"/>
              </a:rPr>
              <a:t>4</a:t>
            </a:r>
            <a:endParaRPr lang="fr-FR" sz="4800" b="1" dirty="0">
              <a:solidFill>
                <a:srgbClr val="000000"/>
              </a:solidFill>
              <a:latin typeface="VAGRundschriftD" pitchFamily="34" charset="0"/>
            </a:endParaRPr>
          </a:p>
        </p:txBody>
      </p:sp>
      <p:sp>
        <p:nvSpPr>
          <p:cNvPr id="30" name="ZoneTexte 29"/>
          <p:cNvSpPr txBox="1"/>
          <p:nvPr/>
        </p:nvSpPr>
        <p:spPr>
          <a:xfrm>
            <a:off x="8155012" y="548680"/>
            <a:ext cx="1080120" cy="757130"/>
          </a:xfrm>
          <a:prstGeom prst="rect">
            <a:avLst/>
          </a:prstGeom>
          <a:noFill/>
        </p:spPr>
        <p:txBody>
          <a:bodyPr wrap="square" rtlCol="0">
            <a:spAutoFit/>
          </a:bodyPr>
          <a:lstStyle/>
          <a:p>
            <a:pPr algn="ctr">
              <a:lnSpc>
                <a:spcPct val="90000"/>
              </a:lnSpc>
            </a:pPr>
            <a:r>
              <a:rPr lang="fr-FR" sz="4800" b="1" dirty="0" smtClean="0">
                <a:solidFill>
                  <a:srgbClr val="000000"/>
                </a:solidFill>
                <a:latin typeface="VAGRundschriftD" pitchFamily="34" charset="0"/>
              </a:rPr>
              <a:t>2</a:t>
            </a:r>
            <a:endParaRPr lang="fr-FR" sz="4800" b="1" dirty="0">
              <a:solidFill>
                <a:srgbClr val="000000"/>
              </a:solidFill>
              <a:latin typeface="VAGRundschriftD" pitchFamily="34"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1016" y="260648"/>
          <a:ext cx="10316268" cy="6336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8" descr="男の子/案内"/>
          <p:cNvPicPr>
            <a:picLocks noChangeAspect="1" noChangeArrowheads="1"/>
          </p:cNvPicPr>
          <p:nvPr/>
        </p:nvPicPr>
        <p:blipFill>
          <a:blip r:embed="rId8" cstate="print"/>
          <a:srcRect/>
          <a:stretch>
            <a:fillRect/>
          </a:stretch>
        </p:blipFill>
        <p:spPr bwMode="auto">
          <a:xfrm flipH="1">
            <a:off x="2178348" y="2564904"/>
            <a:ext cx="1754655" cy="1626097"/>
          </a:xfrm>
          <a:prstGeom prst="ellipse">
            <a:avLst/>
          </a:prstGeom>
          <a:ln>
            <a:noFill/>
          </a:ln>
          <a:effectLst>
            <a:softEdge rad="112500"/>
          </a:effectLst>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164" y="260648"/>
            <a:ext cx="9721080" cy="6453336"/>
          </a:xfrm>
          <a:prstGeom prst="rect">
            <a:avLst/>
          </a:prstGeom>
        </p:spPr>
        <p:txBody>
          <a:bodyPr wrap="none">
            <a:prstTxWarp prst="textFadeLeft">
              <a:avLst>
                <a:gd name="adj" fmla="val 1223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Prévention</a:t>
            </a: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et</a:t>
            </a:r>
          </a:p>
          <a:p>
            <a:pPr algn="ctr"/>
            <a:endParaRPr lang="fr-FR" sz="1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6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informations</a:t>
            </a:r>
            <a:endParaRPr lang="fr-FR" sz="6000" b="1" spc="50" dirty="0">
              <a:ln w="11430"/>
              <a:solidFill>
                <a:srgbClr val="006600"/>
              </a:solidFill>
              <a:effectLst>
                <a:outerShdw blurRad="76200" dist="50800" dir="5400000" algn="tl" rotWithShape="0">
                  <a:srgbClr val="000000">
                    <a:alpha val="65000"/>
                  </a:srgbClr>
                </a:outerShdw>
              </a:effectLst>
              <a:latin typeface="NevisonCasD" pitchFamily="66" charset="0"/>
            </a:endParaRPr>
          </a:p>
        </p:txBody>
      </p:sp>
      <p:pic>
        <p:nvPicPr>
          <p:cNvPr id="5" name="Picture 4" descr="http://kellly.free.fr/boissons/boiss14.gif"/>
          <p:cNvPicPr>
            <a:picLocks noChangeAspect="1" noChangeArrowheads="1" noCrop="1"/>
          </p:cNvPicPr>
          <p:nvPr/>
        </p:nvPicPr>
        <p:blipFill>
          <a:blip r:embed="rId3" cstate="print">
            <a:duotone>
              <a:schemeClr val="bg2">
                <a:shade val="45000"/>
                <a:satMod val="135000"/>
              </a:schemeClr>
              <a:prstClr val="white"/>
            </a:duotone>
          </a:blip>
          <a:srcRect/>
          <a:stretch>
            <a:fillRect/>
          </a:stretch>
        </p:blipFill>
        <p:spPr bwMode="auto">
          <a:xfrm>
            <a:off x="1674292" y="1340768"/>
            <a:ext cx="4248472" cy="3501123"/>
          </a:xfrm>
          <a:prstGeom prst="rect">
            <a:avLst/>
          </a:prstGeom>
          <a:noFill/>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group"/>
          <p:cNvGrpSpPr/>
          <p:nvPr/>
        </p:nvGrpSpPr>
        <p:grpSpPr>
          <a:xfrm>
            <a:off x="0" y="1556792"/>
            <a:ext cx="3759283" cy="3759283"/>
            <a:chOff x="787279" y="1332189"/>
            <a:chExt cx="3759283" cy="3759283"/>
          </a:xfrm>
          <a:scene3d>
            <a:camera prst="perspectiveLeft" zoom="91000"/>
            <a:lightRig rig="threePt" dir="t">
              <a:rot lat="0" lon="0" rev="20640000"/>
            </a:lightRig>
          </a:scene3d>
        </p:grpSpPr>
        <p:sp>
          <p:nvSpPr>
            <p:cNvPr id="3" name="Ellipse 2"/>
            <p:cNvSpPr/>
            <p:nvPr/>
          </p:nvSpPr>
          <p:spPr>
            <a:xfrm>
              <a:off x="787279" y="1332189"/>
              <a:ext cx="3759283" cy="3759283"/>
            </a:xfrm>
            <a:prstGeom prst="ellipse">
              <a:avLst/>
            </a:prstGeom>
            <a:ln>
              <a:solidFill>
                <a:schemeClr val="tx1"/>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pic>
        <p:nvPicPr>
          <p:cNvPr id="4" name="Picture 2" descr="http://photos3-cdn.fotosearch.com/bthumb/CSP/CSP727/k7273313.jpg"/>
          <p:cNvPicPr>
            <a:picLocks noChangeAspect="1" noChangeArrowheads="1"/>
          </p:cNvPicPr>
          <p:nvPr/>
        </p:nvPicPr>
        <p:blipFill>
          <a:blip r:embed="rId3" cstate="print"/>
          <a:stretch>
            <a:fillRect/>
          </a:stretch>
        </p:blipFill>
        <p:spPr bwMode="auto">
          <a:xfrm>
            <a:off x="522164" y="2132856"/>
            <a:ext cx="3168352" cy="2736304"/>
          </a:xfrm>
          <a:prstGeom prst="ellipse">
            <a:avLst/>
          </a:prstGeom>
          <a:ln>
            <a:noFill/>
          </a:ln>
          <a:effectLst>
            <a:softEdge rad="112500"/>
          </a:effectLst>
        </p:spPr>
      </p:pic>
      <p:sp>
        <p:nvSpPr>
          <p:cNvPr id="7" name="Légende encadrée 2 6"/>
          <p:cNvSpPr/>
          <p:nvPr/>
        </p:nvSpPr>
        <p:spPr>
          <a:xfrm>
            <a:off x="4698628" y="404664"/>
            <a:ext cx="5256584" cy="1512168"/>
          </a:xfrm>
          <a:prstGeom prst="borderCallout2">
            <a:avLst>
              <a:gd name="adj1" fmla="val 18750"/>
              <a:gd name="adj2" fmla="val -8333"/>
              <a:gd name="adj3" fmla="val 18750"/>
              <a:gd name="adj4" fmla="val -16667"/>
              <a:gd name="adj5" fmla="val 101984"/>
              <a:gd name="adj6" fmla="val -28767"/>
            </a:avLst>
          </a:prstGeom>
          <a:gradFill flip="none" rotWithShape="1">
            <a:gsLst>
              <a:gs pos="0">
                <a:srgbClr val="00FE00">
                  <a:tint val="66000"/>
                  <a:satMod val="160000"/>
                </a:srgbClr>
              </a:gs>
              <a:gs pos="50000">
                <a:srgbClr val="00FE00">
                  <a:tint val="44500"/>
                  <a:satMod val="160000"/>
                </a:srgbClr>
              </a:gs>
              <a:gs pos="100000">
                <a:srgbClr val="00FE00">
                  <a:tint val="23500"/>
                  <a:satMod val="160000"/>
                </a:srgbClr>
              </a:gs>
            </a:gsLst>
            <a:lin ang="16200000" scaled="1"/>
            <a:tileRect/>
          </a:gradFill>
          <a:ln w="34925">
            <a:solidFill>
              <a:srgbClr val="006600"/>
            </a:solidFill>
          </a:ln>
          <a:effectLst>
            <a:outerShdw dist="63500" dir="19200000" algn="ctr" rotWithShape="0">
              <a:srgbClr val="0066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8" name="Rectangle à coins arrondis 7"/>
          <p:cNvSpPr/>
          <p:nvPr/>
        </p:nvSpPr>
        <p:spPr>
          <a:xfrm>
            <a:off x="4410596" y="2132856"/>
            <a:ext cx="5760640" cy="504056"/>
          </a:xfrm>
          <a:prstGeom prst="round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9" name="Légende encadrée 2 8"/>
          <p:cNvSpPr/>
          <p:nvPr/>
        </p:nvSpPr>
        <p:spPr>
          <a:xfrm>
            <a:off x="4698628" y="2852936"/>
            <a:ext cx="5256584" cy="864096"/>
          </a:xfrm>
          <a:prstGeom prst="borderCallout2">
            <a:avLst>
              <a:gd name="adj1" fmla="val 18750"/>
              <a:gd name="adj2" fmla="val -8333"/>
              <a:gd name="adj3" fmla="val 18750"/>
              <a:gd name="adj4" fmla="val -16667"/>
              <a:gd name="adj5" fmla="val 23986"/>
              <a:gd name="adj6" fmla="val -13864"/>
            </a:avLst>
          </a:prstGeom>
          <a:solidFill>
            <a:srgbClr val="FFCCFF"/>
          </a:solidFill>
          <a:ln w="34925">
            <a:solidFill>
              <a:srgbClr val="C00000"/>
            </a:solidFill>
          </a:ln>
          <a:effectLst>
            <a:outerShdw dist="63500" dir="19200000" algn="ctr" rotWithShape="0">
              <a:srgbClr val="FF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0" name="Légende encadrée 2 9"/>
          <p:cNvSpPr/>
          <p:nvPr/>
        </p:nvSpPr>
        <p:spPr>
          <a:xfrm>
            <a:off x="4698628" y="4869160"/>
            <a:ext cx="5184576" cy="1008112"/>
          </a:xfrm>
          <a:prstGeom prst="borderCallout2">
            <a:avLst>
              <a:gd name="adj1" fmla="val 18750"/>
              <a:gd name="adj2" fmla="val -8333"/>
              <a:gd name="adj3" fmla="val 18750"/>
              <a:gd name="adj4" fmla="val -16667"/>
              <a:gd name="adj5" fmla="val -18955"/>
              <a:gd name="adj6" fmla="val -27702"/>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16200000" scaled="1"/>
            <a:tileRect/>
          </a:gradFill>
          <a:ln w="34925">
            <a:solidFill>
              <a:srgbClr val="000066"/>
            </a:solidFill>
          </a:ln>
          <a:effectLst>
            <a:outerShdw dist="63500" dir="19200000" algn="ctr" rotWithShape="0">
              <a:srgbClr val="000066"/>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ZoneTexte 11"/>
          <p:cNvSpPr txBox="1"/>
          <p:nvPr/>
        </p:nvSpPr>
        <p:spPr>
          <a:xfrm>
            <a:off x="4770636" y="620688"/>
            <a:ext cx="5184576" cy="1089529"/>
          </a:xfrm>
          <a:prstGeom prst="rect">
            <a:avLst/>
          </a:prstGeom>
          <a:noFill/>
        </p:spPr>
        <p:txBody>
          <a:bodyPr wrap="square" rtlCol="0">
            <a:spAutoFit/>
          </a:bodyPr>
          <a:lstStyle/>
          <a:p>
            <a:pPr algn="just">
              <a:lnSpc>
                <a:spcPct val="90000"/>
              </a:lnSpc>
            </a:pPr>
            <a:r>
              <a:rPr lang="fr-FR" sz="2400" b="1" dirty="0" smtClean="0">
                <a:solidFill>
                  <a:srgbClr val="000000"/>
                </a:solidFill>
                <a:latin typeface="Comic Sans MS" pitchFamily="66" charset="0"/>
              </a:rPr>
              <a:t>Ecoles, Collèges, Lycées, MJC, Journée citoyenne, Maison des parents, Cocktails sans alcool</a:t>
            </a:r>
            <a:endParaRPr lang="fr-FR" sz="2400" b="1" dirty="0">
              <a:solidFill>
                <a:srgbClr val="000000"/>
              </a:solidFill>
              <a:latin typeface="Comic Sans MS" pitchFamily="66" charset="0"/>
            </a:endParaRPr>
          </a:p>
        </p:txBody>
      </p:sp>
      <p:sp>
        <p:nvSpPr>
          <p:cNvPr id="13" name="Flèche vers le bas 12"/>
          <p:cNvSpPr/>
          <p:nvPr/>
        </p:nvSpPr>
        <p:spPr>
          <a:xfrm>
            <a:off x="9523164" y="1700808"/>
            <a:ext cx="792088" cy="504056"/>
          </a:xfrm>
          <a:prstGeom prst="downArrow">
            <a:avLst/>
          </a:prstGeom>
          <a:solidFill>
            <a:srgbClr val="006600"/>
          </a:solidFill>
          <a:ln>
            <a:solidFill>
              <a:schemeClr val="bg1"/>
            </a:solidFill>
          </a:ln>
          <a:effectLst>
            <a:outerShdw dist="50800" dir="21594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6" name="Rectangle à coins arrondis 25"/>
          <p:cNvSpPr/>
          <p:nvPr/>
        </p:nvSpPr>
        <p:spPr>
          <a:xfrm>
            <a:off x="4338588" y="3933056"/>
            <a:ext cx="5832648" cy="504056"/>
          </a:xfrm>
          <a:prstGeom prst="roundRect">
            <a:avLst/>
          </a:prstGeom>
          <a:solidFill>
            <a:srgbClr val="FFCCFF"/>
          </a:solidFill>
          <a:ln w="28575">
            <a:solidFill>
              <a:srgbClr val="C00000"/>
            </a:solidFill>
          </a:ln>
          <a:effectLst>
            <a:outerShdw dist="63500" dir="19200000" algn="ctr" rotWithShape="0">
              <a:srgbClr val="FF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7" name="Flèche vers le bas 26"/>
          <p:cNvSpPr/>
          <p:nvPr/>
        </p:nvSpPr>
        <p:spPr>
          <a:xfrm>
            <a:off x="9595172" y="3501008"/>
            <a:ext cx="720080" cy="504056"/>
          </a:xfrm>
          <a:prstGeom prst="downArrow">
            <a:avLst/>
          </a:prstGeom>
          <a:solidFill>
            <a:srgbClr val="FF0000"/>
          </a:solidFill>
          <a:ln>
            <a:solidFill>
              <a:schemeClr val="bg1"/>
            </a:solidFill>
          </a:ln>
          <a:effectLst>
            <a:outerShdw dist="50800" dir="21594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8" name="Rectangle à coins arrondis 27"/>
          <p:cNvSpPr/>
          <p:nvPr/>
        </p:nvSpPr>
        <p:spPr>
          <a:xfrm>
            <a:off x="4338588" y="6021288"/>
            <a:ext cx="5760640" cy="504056"/>
          </a:xfrm>
          <a:prstGeom prst="roundRect">
            <a:avLst/>
          </a:prstGeom>
          <a:gradFill flip="none" rotWithShape="1">
            <a:gsLst>
              <a:gs pos="0">
                <a:srgbClr val="00FFFF">
                  <a:tint val="66000"/>
                  <a:satMod val="160000"/>
                </a:srgbClr>
              </a:gs>
              <a:gs pos="50000">
                <a:srgbClr val="00FFFF">
                  <a:tint val="44500"/>
                  <a:satMod val="160000"/>
                </a:srgbClr>
              </a:gs>
              <a:gs pos="100000">
                <a:srgbClr val="00FFFF">
                  <a:tint val="23500"/>
                  <a:satMod val="160000"/>
                </a:srgbClr>
              </a:gs>
            </a:gsLst>
            <a:lin ang="16200000" scaled="1"/>
            <a:tileRect/>
          </a:gradFill>
          <a:ln w="2857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9" name="Flèche vers le bas 28"/>
          <p:cNvSpPr/>
          <p:nvPr/>
        </p:nvSpPr>
        <p:spPr>
          <a:xfrm>
            <a:off x="9523164" y="5589240"/>
            <a:ext cx="792088" cy="576064"/>
          </a:xfrm>
          <a:prstGeom prst="downArrow">
            <a:avLst/>
          </a:prstGeom>
          <a:solidFill>
            <a:srgbClr val="002060"/>
          </a:solidFill>
          <a:ln>
            <a:solidFill>
              <a:schemeClr val="bg1"/>
            </a:solidFill>
          </a:ln>
          <a:effectLst>
            <a:outerShdw dist="50800" dir="21594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0" name="ZoneTexte 29"/>
          <p:cNvSpPr txBox="1"/>
          <p:nvPr/>
        </p:nvSpPr>
        <p:spPr>
          <a:xfrm>
            <a:off x="4770636" y="2924944"/>
            <a:ext cx="5112568" cy="757130"/>
          </a:xfrm>
          <a:prstGeom prst="rect">
            <a:avLst/>
          </a:prstGeom>
          <a:noFill/>
        </p:spPr>
        <p:txBody>
          <a:bodyPr wrap="square" rtlCol="0">
            <a:spAutoFit/>
          </a:bodyPr>
          <a:lstStyle/>
          <a:p>
            <a:pPr algn="ctr">
              <a:lnSpc>
                <a:spcPct val="90000"/>
              </a:lnSpc>
            </a:pPr>
            <a:r>
              <a:rPr lang="fr-FR" sz="2400" b="1" dirty="0" smtClean="0">
                <a:solidFill>
                  <a:srgbClr val="000000"/>
                </a:solidFill>
                <a:latin typeface="Comic Sans MS" pitchFamily="66" charset="0"/>
              </a:rPr>
              <a:t>CCRM Mulhouse,</a:t>
            </a:r>
          </a:p>
          <a:p>
            <a:pPr algn="ctr">
              <a:lnSpc>
                <a:spcPct val="90000"/>
              </a:lnSpc>
            </a:pPr>
            <a:r>
              <a:rPr lang="fr-FR" sz="2400" b="1" dirty="0" smtClean="0">
                <a:solidFill>
                  <a:srgbClr val="000000"/>
                </a:solidFill>
                <a:latin typeface="Comic Sans MS" pitchFamily="66" charset="0"/>
              </a:rPr>
              <a:t> Chantier insertion, Foyer </a:t>
            </a:r>
            <a:r>
              <a:rPr lang="fr-FR" sz="2400" b="1" dirty="0" err="1" smtClean="0">
                <a:solidFill>
                  <a:srgbClr val="000000"/>
                </a:solidFill>
                <a:latin typeface="Comic Sans MS" pitchFamily="66" charset="0"/>
              </a:rPr>
              <a:t>Aléos</a:t>
            </a:r>
            <a:endParaRPr lang="fr-FR" sz="2400" b="1" dirty="0">
              <a:solidFill>
                <a:srgbClr val="000000"/>
              </a:solidFill>
              <a:latin typeface="Comic Sans MS" pitchFamily="66" charset="0"/>
            </a:endParaRPr>
          </a:p>
        </p:txBody>
      </p:sp>
      <p:sp>
        <p:nvSpPr>
          <p:cNvPr id="31" name="ZoneTexte 30"/>
          <p:cNvSpPr txBox="1"/>
          <p:nvPr/>
        </p:nvSpPr>
        <p:spPr>
          <a:xfrm>
            <a:off x="4986660" y="5013176"/>
            <a:ext cx="4680520" cy="757130"/>
          </a:xfrm>
          <a:prstGeom prst="rect">
            <a:avLst/>
          </a:prstGeom>
          <a:noFill/>
        </p:spPr>
        <p:txBody>
          <a:bodyPr wrap="square" rtlCol="0">
            <a:spAutoFit/>
          </a:bodyPr>
          <a:lstStyle/>
          <a:p>
            <a:pPr algn="ctr">
              <a:lnSpc>
                <a:spcPct val="90000"/>
              </a:lnSpc>
            </a:pPr>
            <a:r>
              <a:rPr lang="fr-FR" sz="2400" b="1" dirty="0" smtClean="0">
                <a:solidFill>
                  <a:srgbClr val="000000"/>
                </a:solidFill>
                <a:latin typeface="Comic Sans MS" pitchFamily="66" charset="0"/>
              </a:rPr>
              <a:t>Ecole infirmières, Aides soignantes</a:t>
            </a:r>
            <a:endParaRPr lang="fr-FR" sz="2400" b="1" dirty="0">
              <a:solidFill>
                <a:srgbClr val="000000"/>
              </a:solidFill>
              <a:latin typeface="Comic Sans MS" pitchFamily="66" charset="0"/>
            </a:endParaRPr>
          </a:p>
        </p:txBody>
      </p:sp>
      <p:sp>
        <p:nvSpPr>
          <p:cNvPr id="32" name="ZoneTexte 31"/>
          <p:cNvSpPr txBox="1"/>
          <p:nvPr/>
        </p:nvSpPr>
        <p:spPr>
          <a:xfrm>
            <a:off x="4410596" y="2132856"/>
            <a:ext cx="5688632" cy="480131"/>
          </a:xfrm>
          <a:prstGeom prst="rect">
            <a:avLst/>
          </a:prstGeom>
          <a:noFill/>
        </p:spPr>
        <p:txBody>
          <a:bodyPr wrap="square" rtlCol="0">
            <a:spAutoFit/>
          </a:bodyPr>
          <a:lstStyle/>
          <a:p>
            <a:pPr algn="ctr">
              <a:lnSpc>
                <a:spcPct val="90000"/>
              </a:lnSpc>
            </a:pPr>
            <a:r>
              <a:rPr lang="fr-FR" sz="2400" b="1" dirty="0" smtClean="0">
                <a:solidFill>
                  <a:srgbClr val="000000"/>
                </a:solidFill>
                <a:latin typeface="Comic Sans MS" pitchFamily="66" charset="0"/>
              </a:rPr>
              <a:t>9 Réunions</a:t>
            </a:r>
            <a:r>
              <a:rPr lang="fr-FR" sz="2800" b="1" dirty="0" smtClean="0">
                <a:solidFill>
                  <a:srgbClr val="000000"/>
                </a:solidFill>
                <a:latin typeface="Comic Sans MS" pitchFamily="66" charset="0"/>
              </a:rPr>
              <a:t> </a:t>
            </a:r>
            <a:r>
              <a:rPr lang="fr-FR" sz="2400" b="1" dirty="0" smtClean="0">
                <a:solidFill>
                  <a:srgbClr val="000000"/>
                </a:solidFill>
                <a:latin typeface="Comic Sans MS" pitchFamily="66" charset="0"/>
              </a:rPr>
              <a:t>  853 Elèves informés</a:t>
            </a:r>
            <a:endParaRPr lang="fr-FR" sz="2400" b="1" dirty="0">
              <a:solidFill>
                <a:srgbClr val="000000"/>
              </a:solidFill>
              <a:latin typeface="Comic Sans MS" pitchFamily="66" charset="0"/>
            </a:endParaRPr>
          </a:p>
        </p:txBody>
      </p:sp>
      <p:sp>
        <p:nvSpPr>
          <p:cNvPr id="33" name="ZoneTexte 32"/>
          <p:cNvSpPr txBox="1"/>
          <p:nvPr/>
        </p:nvSpPr>
        <p:spPr>
          <a:xfrm>
            <a:off x="4482604" y="4005064"/>
            <a:ext cx="5616624" cy="424732"/>
          </a:xfrm>
          <a:prstGeom prst="rect">
            <a:avLst/>
          </a:prstGeom>
          <a:noFill/>
        </p:spPr>
        <p:txBody>
          <a:bodyPr wrap="square" rtlCol="0">
            <a:spAutoFit/>
          </a:bodyPr>
          <a:lstStyle/>
          <a:p>
            <a:pPr algn="ctr">
              <a:lnSpc>
                <a:spcPct val="90000"/>
              </a:lnSpc>
            </a:pPr>
            <a:r>
              <a:rPr lang="fr-FR" sz="2400" b="1" dirty="0" smtClean="0">
                <a:solidFill>
                  <a:srgbClr val="000000"/>
                </a:solidFill>
                <a:latin typeface="Comic Sans MS" pitchFamily="66" charset="0"/>
              </a:rPr>
              <a:t>2 Réunions 35 Personnes informées</a:t>
            </a:r>
            <a:endParaRPr lang="fr-FR" sz="2400" b="1" dirty="0">
              <a:solidFill>
                <a:srgbClr val="000000"/>
              </a:solidFill>
              <a:latin typeface="Comic Sans MS" pitchFamily="66" charset="0"/>
            </a:endParaRPr>
          </a:p>
        </p:txBody>
      </p:sp>
      <p:sp>
        <p:nvSpPr>
          <p:cNvPr id="34" name="ZoneTexte 33"/>
          <p:cNvSpPr txBox="1"/>
          <p:nvPr/>
        </p:nvSpPr>
        <p:spPr>
          <a:xfrm>
            <a:off x="4842644" y="6093296"/>
            <a:ext cx="5040560" cy="424732"/>
          </a:xfrm>
          <a:prstGeom prst="rect">
            <a:avLst/>
          </a:prstGeom>
          <a:noFill/>
        </p:spPr>
        <p:txBody>
          <a:bodyPr wrap="square" rtlCol="0">
            <a:spAutoFit/>
          </a:bodyPr>
          <a:lstStyle/>
          <a:p>
            <a:pPr algn="ctr">
              <a:lnSpc>
                <a:spcPct val="90000"/>
              </a:lnSpc>
            </a:pPr>
            <a:r>
              <a:rPr lang="fr-FR" sz="2400" b="1" dirty="0" smtClean="0">
                <a:solidFill>
                  <a:srgbClr val="000000"/>
                </a:solidFill>
                <a:latin typeface="Comic Sans MS" pitchFamily="66" charset="0"/>
              </a:rPr>
              <a:t>1 Réunion   75 Elèves informés</a:t>
            </a:r>
            <a:endParaRPr lang="fr-FR" sz="2400" b="1" dirty="0">
              <a:solidFill>
                <a:srgbClr val="000000"/>
              </a:solidFill>
              <a:latin typeface="Comic Sans MS"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ppt_x</p:attrName>
                                        </p:attrNameLst>
                                      </p:cBhvr>
                                      <p:tavLst>
                                        <p:tav tm="0">
                                          <p:val>
                                            <p:fltVal val="0.5"/>
                                          </p:val>
                                        </p:tav>
                                        <p:tav tm="100000">
                                          <p:val>
                                            <p:strVal val="#ppt_x"/>
                                          </p:val>
                                        </p:tav>
                                      </p:tavLst>
                                    </p:anim>
                                    <p:anim calcmode="lin" valueType="num">
                                      <p:cBhvr>
                                        <p:cTn id="16" dur="500" fill="hold"/>
                                        <p:tgtEl>
                                          <p:spTgt spid="12"/>
                                        </p:tgtEl>
                                        <p:attrNameLst>
                                          <p:attrName>ppt_y</p:attrName>
                                        </p:attrNameLst>
                                      </p:cBhvr>
                                      <p:tavLst>
                                        <p:tav tm="0">
                                          <p:val>
                                            <p:fltVal val="0.5"/>
                                          </p:val>
                                        </p:tav>
                                        <p:tav tm="100000">
                                          <p:val>
                                            <p:strVal val="#ppt_y"/>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23" presetClass="entr" presetSubtype="16"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p:cTn id="24" dur="500" fill="hold"/>
                                        <p:tgtEl>
                                          <p:spTgt spid="32"/>
                                        </p:tgtEl>
                                        <p:attrNameLst>
                                          <p:attrName>ppt_w</p:attrName>
                                        </p:attrNameLst>
                                      </p:cBhvr>
                                      <p:tavLst>
                                        <p:tav tm="0">
                                          <p:val>
                                            <p:fltVal val="0"/>
                                          </p:val>
                                        </p:tav>
                                        <p:tav tm="100000">
                                          <p:val>
                                            <p:strVal val="#ppt_w"/>
                                          </p:val>
                                        </p:tav>
                                      </p:tavLst>
                                    </p:anim>
                                    <p:anim calcmode="lin" valueType="num">
                                      <p:cBhvr>
                                        <p:cTn id="25" dur="500" fill="hold"/>
                                        <p:tgtEl>
                                          <p:spTgt spid="32"/>
                                        </p:tgtEl>
                                        <p:attrNameLst>
                                          <p:attrName>ppt_h</p:attrName>
                                        </p:attrNameLst>
                                      </p:cBhvr>
                                      <p:tavLst>
                                        <p:tav tm="0">
                                          <p:val>
                                            <p:fltVal val="0"/>
                                          </p:val>
                                        </p:tav>
                                        <p:tav tm="100000">
                                          <p:val>
                                            <p:strVal val="#ppt_h"/>
                                          </p:val>
                                        </p:tav>
                                      </p:tavLst>
                                    </p:anim>
                                  </p:childTnLst>
                                </p:cTn>
                              </p:par>
                            </p:childTnLst>
                          </p:cTn>
                        </p:par>
                        <p:par>
                          <p:cTn id="26" fill="hold">
                            <p:stCondLst>
                              <p:cond delay="1000"/>
                            </p:stCondLst>
                            <p:childTnLst>
                              <p:par>
                                <p:cTn id="27" presetID="23" presetClass="entr" presetSubtype="52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childTnLst>
                          </p:cTn>
                        </p:par>
                        <p:par>
                          <p:cTn id="33" fill="hold">
                            <p:stCondLst>
                              <p:cond delay="1500"/>
                            </p:stCondLst>
                            <p:childTnLst>
                              <p:par>
                                <p:cTn id="34" presetID="23" presetClass="entr" presetSubtype="16" fill="hold" grpId="1"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childTnLst>
                                </p:cTn>
                              </p:par>
                              <p:par>
                                <p:cTn id="38" presetID="23" presetClass="entr" presetSubtype="528"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 calcmode="lin" valueType="num">
                                      <p:cBhvr>
                                        <p:cTn id="42" dur="500" fill="hold"/>
                                        <p:tgtEl>
                                          <p:spTgt spid="30"/>
                                        </p:tgtEl>
                                        <p:attrNameLst>
                                          <p:attrName>ppt_x</p:attrName>
                                        </p:attrNameLst>
                                      </p:cBhvr>
                                      <p:tavLst>
                                        <p:tav tm="0">
                                          <p:val>
                                            <p:fltVal val="0.5"/>
                                          </p:val>
                                        </p:tav>
                                        <p:tav tm="100000">
                                          <p:val>
                                            <p:strVal val="#ppt_x"/>
                                          </p:val>
                                        </p:tav>
                                      </p:tavLst>
                                    </p:anim>
                                    <p:anim calcmode="lin" valueType="num">
                                      <p:cBhvr>
                                        <p:cTn id="43" dur="500" fill="hold"/>
                                        <p:tgtEl>
                                          <p:spTgt spid="30"/>
                                        </p:tgtEl>
                                        <p:attrNameLst>
                                          <p:attrName>ppt_y</p:attrName>
                                        </p:attrNameLst>
                                      </p:cBhvr>
                                      <p:tavLst>
                                        <p:tav tm="0">
                                          <p:val>
                                            <p:fltVal val="0.5"/>
                                          </p:val>
                                        </p:tav>
                                        <p:tav tm="100000">
                                          <p:val>
                                            <p:strVal val="#ppt_y"/>
                                          </p:val>
                                        </p:tav>
                                      </p:tavLst>
                                    </p:anim>
                                  </p:childTnLst>
                                </p:cTn>
                              </p:par>
                              <p:par>
                                <p:cTn id="44" presetID="2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childTnLst>
                                </p:cTn>
                              </p:par>
                            </p:childTnLst>
                          </p:cTn>
                        </p:par>
                        <p:par>
                          <p:cTn id="48" fill="hold">
                            <p:stCondLst>
                              <p:cond delay="2000"/>
                            </p:stCondLst>
                            <p:childTnLst>
                              <p:par>
                                <p:cTn id="49" presetID="23" presetClass="entr" presetSubtype="1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childTnLst>
                                </p:cTn>
                              </p:par>
                              <p:par>
                                <p:cTn id="53" presetID="23" presetClass="entr" presetSubtype="16" fill="hold" grpId="1"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childTnLst>
                                </p:cTn>
                              </p:par>
                            </p:childTnLst>
                          </p:cTn>
                        </p:par>
                        <p:par>
                          <p:cTn id="57" fill="hold">
                            <p:stCondLst>
                              <p:cond delay="2500"/>
                            </p:stCondLst>
                            <p:childTnLst>
                              <p:par>
                                <p:cTn id="58" presetID="23" presetClass="entr" presetSubtype="528"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 calcmode="lin" valueType="num">
                                      <p:cBhvr>
                                        <p:cTn id="62" dur="500" fill="hold"/>
                                        <p:tgtEl>
                                          <p:spTgt spid="10"/>
                                        </p:tgtEl>
                                        <p:attrNameLst>
                                          <p:attrName>ppt_x</p:attrName>
                                        </p:attrNameLst>
                                      </p:cBhvr>
                                      <p:tavLst>
                                        <p:tav tm="0">
                                          <p:val>
                                            <p:fltVal val="0.5"/>
                                          </p:val>
                                        </p:tav>
                                        <p:tav tm="100000">
                                          <p:val>
                                            <p:strVal val="#ppt_x"/>
                                          </p:val>
                                        </p:tav>
                                      </p:tavLst>
                                    </p:anim>
                                    <p:anim calcmode="lin" valueType="num">
                                      <p:cBhvr>
                                        <p:cTn id="63" dur="500" fill="hold"/>
                                        <p:tgtEl>
                                          <p:spTgt spid="10"/>
                                        </p:tgtEl>
                                        <p:attrNameLst>
                                          <p:attrName>ppt_y</p:attrName>
                                        </p:attrNameLst>
                                      </p:cBhvr>
                                      <p:tavLst>
                                        <p:tav tm="0">
                                          <p:val>
                                            <p:fltVal val="0.5"/>
                                          </p:val>
                                        </p:tav>
                                        <p:tav tm="100000">
                                          <p:val>
                                            <p:strVal val="#ppt_y"/>
                                          </p:val>
                                        </p:tav>
                                      </p:tavLst>
                                    </p:anim>
                                  </p:childTnLst>
                                </p:cTn>
                              </p:par>
                              <p:par>
                                <p:cTn id="64" presetID="23" presetClass="entr" presetSubtype="16"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fltVal val="0"/>
                                          </p:val>
                                        </p:tav>
                                        <p:tav tm="100000">
                                          <p:val>
                                            <p:strVal val="#ppt_w"/>
                                          </p:val>
                                        </p:tav>
                                      </p:tavLst>
                                    </p:anim>
                                    <p:anim calcmode="lin" valueType="num">
                                      <p:cBhvr>
                                        <p:cTn id="67" dur="500" fill="hold"/>
                                        <p:tgtEl>
                                          <p:spTgt spid="33"/>
                                        </p:tgtEl>
                                        <p:attrNameLst>
                                          <p:attrName>ppt_h</p:attrName>
                                        </p:attrNameLst>
                                      </p:cBhvr>
                                      <p:tavLst>
                                        <p:tav tm="0">
                                          <p:val>
                                            <p:fltVal val="0"/>
                                          </p:val>
                                        </p:tav>
                                        <p:tav tm="100000">
                                          <p:val>
                                            <p:strVal val="#ppt_h"/>
                                          </p:val>
                                        </p:tav>
                                      </p:tavLst>
                                    </p:anim>
                                  </p:childTnLst>
                                </p:cTn>
                              </p:par>
                              <p:par>
                                <p:cTn id="68" presetID="23" presetClass="entr" presetSubtype="528"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p:cTn id="70" dur="500" fill="hold"/>
                                        <p:tgtEl>
                                          <p:spTgt spid="31"/>
                                        </p:tgtEl>
                                        <p:attrNameLst>
                                          <p:attrName>ppt_w</p:attrName>
                                        </p:attrNameLst>
                                      </p:cBhvr>
                                      <p:tavLst>
                                        <p:tav tm="0">
                                          <p:val>
                                            <p:fltVal val="0"/>
                                          </p:val>
                                        </p:tav>
                                        <p:tav tm="100000">
                                          <p:val>
                                            <p:strVal val="#ppt_w"/>
                                          </p:val>
                                        </p:tav>
                                      </p:tavLst>
                                    </p:anim>
                                    <p:anim calcmode="lin" valueType="num">
                                      <p:cBhvr>
                                        <p:cTn id="71" dur="500" fill="hold"/>
                                        <p:tgtEl>
                                          <p:spTgt spid="31"/>
                                        </p:tgtEl>
                                        <p:attrNameLst>
                                          <p:attrName>ppt_h</p:attrName>
                                        </p:attrNameLst>
                                      </p:cBhvr>
                                      <p:tavLst>
                                        <p:tav tm="0">
                                          <p:val>
                                            <p:fltVal val="0"/>
                                          </p:val>
                                        </p:tav>
                                        <p:tav tm="100000">
                                          <p:val>
                                            <p:strVal val="#ppt_h"/>
                                          </p:val>
                                        </p:tav>
                                      </p:tavLst>
                                    </p:anim>
                                    <p:anim calcmode="lin" valueType="num">
                                      <p:cBhvr>
                                        <p:cTn id="72" dur="500" fill="hold"/>
                                        <p:tgtEl>
                                          <p:spTgt spid="31"/>
                                        </p:tgtEl>
                                        <p:attrNameLst>
                                          <p:attrName>ppt_x</p:attrName>
                                        </p:attrNameLst>
                                      </p:cBhvr>
                                      <p:tavLst>
                                        <p:tav tm="0">
                                          <p:val>
                                            <p:fltVal val="0.5"/>
                                          </p:val>
                                        </p:tav>
                                        <p:tav tm="100000">
                                          <p:val>
                                            <p:strVal val="#ppt_x"/>
                                          </p:val>
                                        </p:tav>
                                      </p:tavLst>
                                    </p:anim>
                                    <p:anim calcmode="lin" valueType="num">
                                      <p:cBhvr>
                                        <p:cTn id="73" dur="500" fill="hold"/>
                                        <p:tgtEl>
                                          <p:spTgt spid="31"/>
                                        </p:tgtEl>
                                        <p:attrNameLst>
                                          <p:attrName>ppt_y</p:attrName>
                                        </p:attrNameLst>
                                      </p:cBhvr>
                                      <p:tavLst>
                                        <p:tav tm="0">
                                          <p:val>
                                            <p:fltVal val="0.5"/>
                                          </p:val>
                                        </p:tav>
                                        <p:tav tm="100000">
                                          <p:val>
                                            <p:strVal val="#ppt_y"/>
                                          </p:val>
                                        </p:tav>
                                      </p:tavLst>
                                    </p:anim>
                                  </p:childTnLst>
                                </p:cTn>
                              </p:par>
                            </p:childTnLst>
                          </p:cTn>
                        </p:par>
                        <p:par>
                          <p:cTn id="74" fill="hold">
                            <p:stCondLst>
                              <p:cond delay="3000"/>
                            </p:stCondLst>
                            <p:childTnLst>
                              <p:par>
                                <p:cTn id="75" presetID="23" presetClass="entr" presetSubtype="16"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childTnLst>
                                </p:cTn>
                              </p:par>
                            </p:childTnLst>
                          </p:cTn>
                        </p:par>
                        <p:par>
                          <p:cTn id="79" fill="hold">
                            <p:stCondLst>
                              <p:cond delay="3500"/>
                            </p:stCondLst>
                            <p:childTnLst>
                              <p:par>
                                <p:cTn id="80" presetID="23" presetClass="entr" presetSubtype="16"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 calcmode="lin" valueType="num">
                                      <p:cBhvr>
                                        <p:cTn id="82" dur="500" fill="hold"/>
                                        <p:tgtEl>
                                          <p:spTgt spid="28"/>
                                        </p:tgtEl>
                                        <p:attrNameLst>
                                          <p:attrName>ppt_w</p:attrName>
                                        </p:attrNameLst>
                                      </p:cBhvr>
                                      <p:tavLst>
                                        <p:tav tm="0">
                                          <p:val>
                                            <p:fltVal val="0"/>
                                          </p:val>
                                        </p:tav>
                                        <p:tav tm="100000">
                                          <p:val>
                                            <p:strVal val="#ppt_w"/>
                                          </p:val>
                                        </p:tav>
                                      </p:tavLst>
                                    </p:anim>
                                    <p:anim calcmode="lin" valueType="num">
                                      <p:cBhvr>
                                        <p:cTn id="83" dur="500" fill="hold"/>
                                        <p:tgtEl>
                                          <p:spTgt spid="28"/>
                                        </p:tgtEl>
                                        <p:attrNameLst>
                                          <p:attrName>ppt_h</p:attrName>
                                        </p:attrNameLst>
                                      </p:cBhvr>
                                      <p:tavLst>
                                        <p:tav tm="0">
                                          <p:val>
                                            <p:fltVal val="0"/>
                                          </p:val>
                                        </p:tav>
                                        <p:tav tm="100000">
                                          <p:val>
                                            <p:strVal val="#ppt_h"/>
                                          </p:val>
                                        </p:tav>
                                      </p:tavLst>
                                    </p:anim>
                                  </p:childTnLst>
                                </p:cTn>
                              </p:par>
                              <p:par>
                                <p:cTn id="84" presetID="23" presetClass="entr" presetSubtype="16"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 calcmode="lin" valueType="num">
                                      <p:cBhvr>
                                        <p:cTn id="86" dur="500" fill="hold"/>
                                        <p:tgtEl>
                                          <p:spTgt spid="34"/>
                                        </p:tgtEl>
                                        <p:attrNameLst>
                                          <p:attrName>ppt_w</p:attrName>
                                        </p:attrNameLst>
                                      </p:cBhvr>
                                      <p:tavLst>
                                        <p:tav tm="0">
                                          <p:val>
                                            <p:fltVal val="0"/>
                                          </p:val>
                                        </p:tav>
                                        <p:tav tm="100000">
                                          <p:val>
                                            <p:strVal val="#ppt_w"/>
                                          </p:val>
                                        </p:tav>
                                      </p:tavLst>
                                    </p:anim>
                                    <p:anim calcmode="lin" valueType="num">
                                      <p:cBhvr>
                                        <p:cTn id="87"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P spid="13" grpId="0" animBg="1"/>
      <p:bldP spid="26" grpId="0" animBg="1"/>
      <p:bldP spid="26" grpId="1" animBg="1"/>
      <p:bldP spid="27" grpId="0" animBg="1"/>
      <p:bldP spid="28" grpId="0" animBg="1"/>
      <p:bldP spid="29" grpId="0" animBg="1"/>
      <p:bldP spid="30" grpId="0"/>
      <p:bldP spid="31" grpId="0"/>
      <p:bldP spid="32" grpId="0"/>
      <p:bldP spid="32" grpId="1"/>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Diagram group"/>
          <p:cNvGrpSpPr/>
          <p:nvPr/>
        </p:nvGrpSpPr>
        <p:grpSpPr>
          <a:xfrm>
            <a:off x="1098228" y="260648"/>
            <a:ext cx="8731076" cy="1656184"/>
            <a:chOff x="3657599" y="0"/>
            <a:chExt cx="5486400" cy="3256136"/>
          </a:xfrm>
          <a:effectLst>
            <a:outerShdw dist="152400" dir="18600000" algn="ctr" rotWithShape="0">
              <a:srgbClr val="006600"/>
            </a:outerShdw>
          </a:effectLst>
          <a:scene3d>
            <a:camera prst="orthographicFront" zoom="95000"/>
            <a:lightRig rig="flat" dir="t"/>
          </a:scene3d>
        </p:grpSpPr>
        <p:grpSp>
          <p:nvGrpSpPr>
            <p:cNvPr id="7" name="Groupe 45"/>
            <p:cNvGrpSpPr/>
            <p:nvPr/>
          </p:nvGrpSpPr>
          <p:grpSpPr>
            <a:xfrm>
              <a:off x="3657599" y="0"/>
              <a:ext cx="5486400" cy="3256136"/>
              <a:chOff x="3657599" y="0"/>
              <a:chExt cx="5486400" cy="3256136"/>
            </a:xfrm>
          </p:grpSpPr>
          <p:sp>
            <p:nvSpPr>
              <p:cNvPr id="8" name="Flèche droite 14"/>
              <p:cNvSpPr/>
              <p:nvPr/>
            </p:nvSpPr>
            <p:spPr>
              <a:xfrm>
                <a:off x="3657599" y="0"/>
                <a:ext cx="5486400" cy="3256136"/>
              </a:xfrm>
              <a:prstGeom prst="downArrowCallout">
                <a:avLst/>
              </a:prstGeom>
              <a:ln>
                <a:solidFill>
                  <a:srgbClr val="006600"/>
                </a:solidFill>
              </a:ln>
              <a:effectLst>
                <a:outerShdw dist="152400" dir="21594000" rotWithShape="0">
                  <a:srgbClr val="006600"/>
                </a:outerShdw>
              </a:effectLst>
            </p:spPr>
            <p:style>
              <a:lnRef idx="1">
                <a:schemeClr val="accent3"/>
              </a:lnRef>
              <a:fillRef idx="2">
                <a:schemeClr val="accent3"/>
              </a:fillRef>
              <a:effectRef idx="1">
                <a:schemeClr val="accent3"/>
              </a:effectRef>
              <a:fontRef idx="minor">
                <a:schemeClr val="dk1"/>
              </a:fontRef>
            </p:style>
          </p:sp>
          <p:sp>
            <p:nvSpPr>
              <p:cNvPr id="9" name="Flèche droite 4"/>
              <p:cNvSpPr/>
              <p:nvPr/>
            </p:nvSpPr>
            <p:spPr>
              <a:xfrm>
                <a:off x="3657599" y="407017"/>
                <a:ext cx="4265349" cy="2442102"/>
              </a:xfrm>
              <a:prstGeom prst="downArrowCallout">
                <a:avLst/>
              </a:prstGeom>
              <a:ln>
                <a:noFill/>
              </a:ln>
            </p:spPr>
            <p:style>
              <a:lnRef idx="1">
                <a:schemeClr val="accent3"/>
              </a:lnRef>
              <a:fillRef idx="2">
                <a:schemeClr val="accent3"/>
              </a:fillRef>
              <a:effectRef idx="1">
                <a:schemeClr val="accent3"/>
              </a:effectRef>
              <a:fontRef idx="minor">
                <a:schemeClr val="dk1"/>
              </a:fontRef>
            </p:style>
            <p:txBody>
              <a:bodyPr spcFirstLastPara="0" vert="horz" wrap="square" lIns="41275" tIns="41275" rIns="41275" bIns="41275" numCol="1" spcCol="1270" anchor="t" anchorCtr="0">
                <a:noAutofit/>
              </a:bodyPr>
              <a:lstStyle/>
              <a:p>
                <a:pPr marL="285750" lvl="1" indent="-285750" algn="ctr" defTabSz="2889250">
                  <a:lnSpc>
                    <a:spcPct val="90000"/>
                  </a:lnSpc>
                  <a:spcBef>
                    <a:spcPct val="0"/>
                  </a:spcBef>
                  <a:spcAft>
                    <a:spcPct val="15000"/>
                  </a:spcAft>
                </a:pPr>
                <a:endParaRPr lang="fr-FR" sz="1100" b="1" kern="1200" dirty="0" smtClean="0">
                  <a:latin typeface="VAGRundschriftD" pitchFamily="34" charset="0"/>
                </a:endParaRPr>
              </a:p>
            </p:txBody>
          </p:sp>
        </p:grpSp>
      </p:grpSp>
      <p:sp>
        <p:nvSpPr>
          <p:cNvPr id="14" name="ZoneTexte 13"/>
          <p:cNvSpPr txBox="1"/>
          <p:nvPr/>
        </p:nvSpPr>
        <p:spPr>
          <a:xfrm>
            <a:off x="1242244" y="404664"/>
            <a:ext cx="9001000" cy="701731"/>
          </a:xfrm>
          <a:prstGeom prst="rect">
            <a:avLst/>
          </a:prstGeom>
          <a:noFill/>
        </p:spPr>
        <p:txBody>
          <a:bodyPr wrap="square" rtlCol="0">
            <a:spAutoFit/>
          </a:bodyPr>
          <a:lstStyle/>
          <a:p>
            <a:pPr algn="ctr">
              <a:lnSpc>
                <a:spcPct val="90000"/>
              </a:lnSpc>
            </a:pPr>
            <a:r>
              <a:rPr lang="fr-FR" sz="4400" b="1" dirty="0" smtClean="0">
                <a:solidFill>
                  <a:srgbClr val="000000"/>
                </a:solidFill>
                <a:latin typeface="VAGRundschriftD" pitchFamily="34" charset="0"/>
              </a:rPr>
              <a:t>Autres Actions de Prévention …</a:t>
            </a:r>
            <a:endParaRPr lang="fr-FR" sz="4400" b="1" dirty="0">
              <a:solidFill>
                <a:srgbClr val="000000"/>
              </a:solidFill>
              <a:latin typeface="VAGRundschriftD" pitchFamily="34" charset="0"/>
            </a:endParaRPr>
          </a:p>
        </p:txBody>
      </p:sp>
      <p:sp>
        <p:nvSpPr>
          <p:cNvPr id="15" name="ZoneTexte 14"/>
          <p:cNvSpPr txBox="1"/>
          <p:nvPr/>
        </p:nvSpPr>
        <p:spPr>
          <a:xfrm>
            <a:off x="450156" y="4005064"/>
            <a:ext cx="9793088" cy="2031325"/>
          </a:xfrm>
          <a:prstGeom prst="rect">
            <a:avLst/>
          </a:prstGeom>
          <a:noFill/>
        </p:spPr>
        <p:txBody>
          <a:bodyPr wrap="square" rtlCol="0">
            <a:spAutoFit/>
          </a:bodyPr>
          <a:lstStyle/>
          <a:p>
            <a:pPr algn="just">
              <a:lnSpc>
                <a:spcPct val="90000"/>
              </a:lnSpc>
            </a:pPr>
            <a:r>
              <a:rPr lang="fr-FR" sz="2800" dirty="0" smtClean="0">
                <a:solidFill>
                  <a:srgbClr val="000000"/>
                </a:solidFill>
                <a:latin typeface="Comic Sans MS" pitchFamily="66" charset="0"/>
              </a:rPr>
              <a:t>Opération Igloo H&amp;H, Education Santé </a:t>
            </a:r>
            <a:r>
              <a:rPr lang="fr-FR" sz="2800" dirty="0" err="1" smtClean="0">
                <a:solidFill>
                  <a:srgbClr val="000000"/>
                </a:solidFill>
                <a:latin typeface="Comic Sans MS" pitchFamily="66" charset="0"/>
              </a:rPr>
              <a:t>Aléos</a:t>
            </a:r>
            <a:r>
              <a:rPr lang="fr-FR" sz="2800" dirty="0" smtClean="0">
                <a:solidFill>
                  <a:srgbClr val="000000"/>
                </a:solidFill>
                <a:latin typeface="Comic Sans MS" pitchFamily="66" charset="0"/>
              </a:rPr>
              <a:t>, Gymnase stade, Relais Brossolette, Journée citoyenne, Journée sécurité routière, Agglo Concours cocktails, Débat addictions, Atelier forum, Acteurs santé, Journée du sang </a:t>
            </a:r>
            <a:r>
              <a:rPr lang="fr-FR" sz="2800" dirty="0" err="1" smtClean="0">
                <a:solidFill>
                  <a:srgbClr val="000000"/>
                </a:solidFill>
                <a:latin typeface="Comic Sans MS" pitchFamily="66" charset="0"/>
              </a:rPr>
              <a:t>Sor</a:t>
            </a:r>
            <a:r>
              <a:rPr lang="fr-FR" sz="2800" dirty="0" smtClean="0">
                <a:solidFill>
                  <a:srgbClr val="000000"/>
                </a:solidFill>
                <a:latin typeface="Comic Sans MS" pitchFamily="66" charset="0"/>
              </a:rPr>
              <a:t>…</a:t>
            </a:r>
            <a:endParaRPr lang="fr-FR" sz="2800" dirty="0">
              <a:solidFill>
                <a:srgbClr val="000000"/>
              </a:solidFill>
              <a:latin typeface="Comic Sans MS" pitchFamily="66" charset="0"/>
            </a:endParaRPr>
          </a:p>
        </p:txBody>
      </p:sp>
      <p:sp>
        <p:nvSpPr>
          <p:cNvPr id="20" name="ZoneTexte 19"/>
          <p:cNvSpPr txBox="1"/>
          <p:nvPr/>
        </p:nvSpPr>
        <p:spPr>
          <a:xfrm>
            <a:off x="1314252" y="2060848"/>
            <a:ext cx="8208912" cy="1200329"/>
          </a:xfrm>
          <a:prstGeom prst="rect">
            <a:avLst/>
          </a:prstGeom>
          <a:noFill/>
        </p:spPr>
        <p:txBody>
          <a:bodyPr wrap="square" rtlCol="0">
            <a:spAutoFit/>
          </a:bodyPr>
          <a:lstStyle/>
          <a:p>
            <a:pPr algn="ctr">
              <a:lnSpc>
                <a:spcPct val="90000"/>
              </a:lnSpc>
            </a:pPr>
            <a:r>
              <a:rPr lang="fr-FR" sz="4000" b="1" dirty="0" smtClean="0">
                <a:solidFill>
                  <a:srgbClr val="000000"/>
                </a:solidFill>
                <a:latin typeface="Comic Sans MS" pitchFamily="66" charset="0"/>
              </a:rPr>
              <a:t>10 Réunions </a:t>
            </a:r>
          </a:p>
          <a:p>
            <a:pPr algn="ctr">
              <a:lnSpc>
                <a:spcPct val="90000"/>
              </a:lnSpc>
            </a:pPr>
            <a:r>
              <a:rPr lang="fr-FR" sz="4000" b="1" dirty="0" smtClean="0">
                <a:solidFill>
                  <a:srgbClr val="000000"/>
                </a:solidFill>
                <a:latin typeface="Comic Sans MS" pitchFamily="66" charset="0"/>
              </a:rPr>
              <a:t>580 Personnes informées</a:t>
            </a:r>
            <a:endParaRPr lang="fr-FR" sz="4000" b="1" dirty="0">
              <a:solidFill>
                <a:srgbClr val="000000"/>
              </a:solidFill>
              <a:latin typeface="Comic Sans MS"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par>
                                <p:cTn id="9" presetID="23" presetClass="entr" presetSubtype="52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ppt_x</p:attrName>
                                        </p:attrNameLst>
                                      </p:cBhvr>
                                      <p:tavLst>
                                        <p:tav tm="0">
                                          <p:val>
                                            <p:fltVal val="0.5"/>
                                          </p:val>
                                        </p:tav>
                                        <p:tav tm="100000">
                                          <p:val>
                                            <p:strVal val="#ppt_x"/>
                                          </p:val>
                                        </p:tav>
                                      </p:tavLst>
                                    </p:anim>
                                    <p:anim calcmode="lin" valueType="num">
                                      <p:cBhvr>
                                        <p:cTn id="14" dur="500" fill="hold"/>
                                        <p:tgtEl>
                                          <p:spTgt spid="14"/>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childTnLst>
                                </p:cTn>
                              </p:par>
                            </p:childTnLst>
                          </p:cTn>
                        </p:par>
                        <p:par>
                          <p:cTn id="20" fill="hold">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164" y="260648"/>
            <a:ext cx="9721080" cy="6453336"/>
          </a:xfrm>
          <a:prstGeom prst="rect">
            <a:avLst/>
          </a:prstGeom>
        </p:spPr>
        <p:txBody>
          <a:bodyPr wrap="none">
            <a:prstTxWarp prst="textFadeLeft">
              <a:avLst>
                <a:gd name="adj" fmla="val 1223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Formation</a:t>
            </a: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a:t>
            </a:r>
          </a:p>
          <a:p>
            <a:pPr algn="ctr"/>
            <a:endParaRPr lang="fr-FR" sz="1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6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p:txBody>
      </p:sp>
      <p:pic>
        <p:nvPicPr>
          <p:cNvPr id="4" name="Picture 2" descr="http://photos3-cdn.fotosearch.com/bthumb/CSP/CSP727/k7273313.jpg"/>
          <p:cNvPicPr>
            <a:picLocks noChangeAspect="1" noChangeArrowheads="1"/>
          </p:cNvPicPr>
          <p:nvPr/>
        </p:nvPicPr>
        <p:blipFill>
          <a:blip r:embed="rId3" cstate="print">
            <a:duotone>
              <a:schemeClr val="bg2">
                <a:shade val="45000"/>
                <a:satMod val="135000"/>
              </a:schemeClr>
              <a:prstClr val="white"/>
            </a:duotone>
          </a:blip>
          <a:stretch>
            <a:fillRect/>
          </a:stretch>
        </p:blipFill>
        <p:spPr bwMode="auto">
          <a:xfrm>
            <a:off x="2682404" y="2636912"/>
            <a:ext cx="4608512" cy="3555138"/>
          </a:xfrm>
          <a:prstGeom prst="ellipse">
            <a:avLst/>
          </a:prstGeom>
          <a:ln>
            <a:noFill/>
          </a:ln>
          <a:effectLst>
            <a:softEdge rad="112500"/>
          </a:effectLst>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6180" y="2348880"/>
            <a:ext cx="9505056" cy="2554545"/>
          </a:xfrm>
          <a:prstGeom prst="rect">
            <a:avLst/>
          </a:prstGeom>
        </p:spPr>
        <p:txBody>
          <a:bodyPr wrap="square">
            <a:spAutoFit/>
          </a:bodyPr>
          <a:lstStyle/>
          <a:p>
            <a:pPr algn="just"/>
            <a:r>
              <a:rPr lang="fr-FR" sz="3200" dirty="0" smtClean="0">
                <a:solidFill>
                  <a:schemeClr val="tx2"/>
                </a:solidFill>
                <a:latin typeface="Comic Sans MS" pitchFamily="66" charset="0"/>
              </a:rPr>
              <a:t>	Dans un Mouvement essentiellement d'action comme le nôtre, il faut de nombreux militants responsables et très bien formés pour assurer l'encadrement de tous nos camarades buveurs déjà soignés ou devant l'être. </a:t>
            </a:r>
            <a:endParaRPr lang="fr-FR" sz="3200" dirty="0">
              <a:solidFill>
                <a:schemeClr val="tx2"/>
              </a:solidFill>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164" y="260648"/>
            <a:ext cx="9721080" cy="6453336"/>
          </a:xfrm>
          <a:prstGeom prst="rect">
            <a:avLst/>
          </a:prstGeom>
        </p:spPr>
        <p:txBody>
          <a:bodyPr wrap="none">
            <a:prstTxWarp prst="textFadeLeft">
              <a:avLst>
                <a:gd name="adj" fmla="val 1223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Précarité</a:t>
            </a: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a:t>
            </a:r>
          </a:p>
          <a:p>
            <a:pPr algn="ctr"/>
            <a:endParaRPr lang="fr-FR" sz="1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6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p:txBody>
      </p:sp>
      <p:pic>
        <p:nvPicPr>
          <p:cNvPr id="5" name="Picture 14" descr="personnages auto stoppeur auto stoppeur 5 gif"/>
          <p:cNvPicPr>
            <a:picLocks noChangeAspect="1" noChangeArrowheads="1" noCrop="1"/>
          </p:cNvPicPr>
          <p:nvPr/>
        </p:nvPicPr>
        <p:blipFill>
          <a:blip r:embed="rId3" cstate="print">
            <a:duotone>
              <a:schemeClr val="bg2">
                <a:shade val="45000"/>
                <a:satMod val="135000"/>
              </a:schemeClr>
              <a:prstClr val="white"/>
            </a:duotone>
          </a:blip>
          <a:srcRect/>
          <a:stretch>
            <a:fillRect/>
          </a:stretch>
        </p:blipFill>
        <p:spPr bwMode="auto">
          <a:xfrm>
            <a:off x="3042444" y="2492896"/>
            <a:ext cx="3601729" cy="3710749"/>
          </a:xfrm>
          <a:prstGeom prst="rect">
            <a:avLst/>
          </a:prstGeom>
          <a:noFill/>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94139" y="415499"/>
            <a:ext cx="9936704" cy="57246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28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80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rPr>
              <a:t>	</a:t>
            </a:r>
            <a:r>
              <a:rPr kumimoji="0" lang="fr-FR" sz="2800" i="0" u="none" strike="noStrike" cap="none" normalizeH="0" baseline="0" dirty="0" smtClean="0">
                <a:ln>
                  <a:noFill/>
                </a:ln>
                <a:solidFill>
                  <a:srgbClr val="000000"/>
                </a:solidFill>
                <a:effectLst/>
                <a:latin typeface="Comic Sans MS" pitchFamily="66" charset="0"/>
                <a:ea typeface="Calibri" pitchFamily="34" charset="0"/>
                <a:cs typeface="Times New Roman" pitchFamily="18" charset="0"/>
              </a:rPr>
              <a:t>Agir auprès des populations en situation de précarité est notre devoir.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000" i="0" u="none" strike="noStrike" cap="none" normalizeH="0" baseline="0" dirty="0" smtClean="0">
              <a:ln>
                <a:noFill/>
              </a:ln>
              <a:solidFill>
                <a:srgbClr val="000000"/>
              </a:solidFill>
              <a:effectLst/>
              <a:latin typeface="Comic Sans MS" pitchFamily="66"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800" i="0" u="none" strike="noStrike" cap="none" normalizeH="0" baseline="0" dirty="0" smtClean="0">
                <a:ln>
                  <a:noFill/>
                </a:ln>
                <a:solidFill>
                  <a:srgbClr val="000000"/>
                </a:solidFill>
                <a:effectLst/>
                <a:latin typeface="Comic Sans MS" pitchFamily="66" charset="0"/>
                <a:ea typeface="Calibri" pitchFamily="34" charset="0"/>
                <a:cs typeface="Times New Roman" pitchFamily="18" charset="0"/>
              </a:rPr>
              <a:t>	Les aider à se retrouver eux-mêmes pour pouvoir se retrouver avec les autres.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000" i="0" u="none" strike="noStrike" cap="none" normalizeH="0" baseline="0" dirty="0" smtClean="0">
              <a:ln>
                <a:noFill/>
              </a:ln>
              <a:solidFill>
                <a:srgbClr val="000000"/>
              </a:solidFill>
              <a:effectLst/>
              <a:latin typeface="Comic Sans MS" pitchFamily="66"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800" i="0" u="none" strike="noStrike" cap="none" normalizeH="0" baseline="0" dirty="0" smtClean="0">
                <a:ln>
                  <a:noFill/>
                </a:ln>
                <a:solidFill>
                  <a:srgbClr val="000000"/>
                </a:solidFill>
                <a:effectLst/>
                <a:latin typeface="Comic Sans MS" pitchFamily="66" charset="0"/>
                <a:ea typeface="Calibri" pitchFamily="34" charset="0"/>
                <a:cs typeface="Times New Roman" pitchFamily="18" charset="0"/>
              </a:rPr>
              <a:t>	Se réinsérer dans la vie sociale, et pourquoi pas retrouver un travail.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000" i="0" u="none" strike="noStrike" cap="none" normalizeH="0" baseline="0" dirty="0" smtClean="0">
              <a:ln>
                <a:noFill/>
              </a:ln>
              <a:solidFill>
                <a:srgbClr val="000000"/>
              </a:solidFill>
              <a:effectLst/>
              <a:latin typeface="Comic Sans MS" pitchFamily="66"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sz="2800" dirty="0" smtClean="0">
                <a:solidFill>
                  <a:srgbClr val="000000"/>
                </a:solidFill>
                <a:latin typeface="Comic Sans MS" pitchFamily="66" charset="0"/>
                <a:ea typeface="Calibri" pitchFamily="34" charset="0"/>
                <a:cs typeface="Times New Roman" pitchFamily="18" charset="0"/>
              </a:rPr>
              <a:t>	</a:t>
            </a:r>
            <a:r>
              <a:rPr kumimoji="0" lang="fr-FR" sz="2800" i="0" u="none" strike="noStrike" cap="none" normalizeH="0" baseline="0" dirty="0" smtClean="0">
                <a:ln>
                  <a:noFill/>
                </a:ln>
                <a:solidFill>
                  <a:srgbClr val="000000"/>
                </a:solidFill>
                <a:effectLst/>
                <a:latin typeface="Comic Sans MS" pitchFamily="66" charset="0"/>
                <a:ea typeface="Calibri" pitchFamily="34" charset="0"/>
                <a:cs typeface="Times New Roman" pitchFamily="18" charset="0"/>
              </a:rPr>
              <a:t>Nous avons conduit différentes activités  dans les associations d’accueil, informations au foyer Ecluse, interventions dans les centres sociaux (PAX, AFSCO,  Chantier d’insertion d’Espace Développement, Habitat et Humanisme, classe relais La Parenthèse). </a:t>
            </a:r>
            <a:endParaRPr kumimoji="0" lang="fr-FR" sz="2800" i="0" u="none" strike="noStrike" cap="none" normalizeH="0" baseline="0" dirty="0" smtClean="0">
              <a:ln>
                <a:noFill/>
              </a:ln>
              <a:solidFill>
                <a:srgbClr val="000000"/>
              </a:solidFill>
              <a:effectLst/>
              <a:latin typeface="Comic Sans MS" pitchFamily="66" charset="0"/>
              <a:cs typeface="Arial" pitchFamily="34" charset="0"/>
            </a:endParaRP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0156" y="404664"/>
            <a:ext cx="9577064" cy="5805264"/>
          </a:xfrm>
          <a:prstGeom prst="rect">
            <a:avLst/>
          </a:prstGeom>
        </p:spPr>
        <p:txBody>
          <a:bodyPr wrap="none">
            <a:prstTxWarp prst="textFadeLeft">
              <a:avLst>
                <a:gd name="adj" fmla="val 9294"/>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344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Actions</a:t>
            </a:r>
          </a:p>
          <a:p>
            <a:pPr algn="ctr"/>
            <a:endParaRPr lang="fr-FR" sz="88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88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88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88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88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88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166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r>
              <a:rPr lang="fr-FR" sz="344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Prison</a:t>
            </a:r>
          </a:p>
          <a:p>
            <a:pPr algn="ctr"/>
            <a:r>
              <a:rPr lang="fr-FR" sz="88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a:t>
            </a:r>
          </a:p>
          <a:p>
            <a:pPr algn="ctr"/>
            <a:endParaRPr lang="fr-FR" sz="3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8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p:txBody>
      </p:sp>
      <p:pic>
        <p:nvPicPr>
          <p:cNvPr id="5" name="Picture 2" descr="http://www.123gifs.com/gifs/justice/prison/123gifs003.gif"/>
          <p:cNvPicPr>
            <a:picLocks noChangeAspect="1" noChangeArrowheads="1" noCrop="1"/>
          </p:cNvPicPr>
          <p:nvPr/>
        </p:nvPicPr>
        <p:blipFill>
          <a:blip r:embed="rId3" cstate="print">
            <a:lum bright="70000" contrast="-70000"/>
          </a:blip>
          <a:srcRect/>
          <a:stretch>
            <a:fillRect/>
          </a:stretch>
        </p:blipFill>
        <p:spPr bwMode="auto">
          <a:xfrm flipH="1">
            <a:off x="3258468" y="1628800"/>
            <a:ext cx="2448275" cy="2899270"/>
          </a:xfrm>
          <a:prstGeom prst="rect">
            <a:avLst/>
          </a:prstGeom>
          <a:noFill/>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égende encadrée 2 3"/>
          <p:cNvSpPr/>
          <p:nvPr/>
        </p:nvSpPr>
        <p:spPr>
          <a:xfrm>
            <a:off x="4410596" y="980728"/>
            <a:ext cx="5256584" cy="1800200"/>
          </a:xfrm>
          <a:prstGeom prst="borderCallout2">
            <a:avLst>
              <a:gd name="adj1" fmla="val 18750"/>
              <a:gd name="adj2" fmla="val -8333"/>
              <a:gd name="adj3" fmla="val 18750"/>
              <a:gd name="adj4" fmla="val -16667"/>
              <a:gd name="adj5" fmla="val 112499"/>
              <a:gd name="adj6" fmla="val -29020"/>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w="57150">
            <a:solidFill>
              <a:srgbClr val="006600"/>
            </a:solidFill>
          </a:ln>
          <a:effectLst>
            <a:outerShdw dist="76200" dir="19800000" algn="ctr" rotWithShape="0">
              <a:srgbClr val="0066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 name="ZoneTexte 4"/>
          <p:cNvSpPr txBox="1"/>
          <p:nvPr/>
        </p:nvSpPr>
        <p:spPr>
          <a:xfrm>
            <a:off x="4482604" y="1052736"/>
            <a:ext cx="5040560" cy="1712777"/>
          </a:xfrm>
          <a:prstGeom prst="rect">
            <a:avLst/>
          </a:prstGeom>
          <a:noFill/>
        </p:spPr>
        <p:txBody>
          <a:bodyPr wrap="square" rtlCol="0">
            <a:spAutoFit/>
          </a:bodyPr>
          <a:lstStyle/>
          <a:p>
            <a:pPr algn="ctr">
              <a:lnSpc>
                <a:spcPct val="90000"/>
              </a:lnSpc>
            </a:pPr>
            <a:r>
              <a:rPr lang="fr-FR" sz="3600" b="1" dirty="0" smtClean="0">
                <a:solidFill>
                  <a:schemeClr val="tx2"/>
                </a:solidFill>
                <a:latin typeface="VAGRundschriftD" pitchFamily="34" charset="0"/>
              </a:rPr>
              <a:t>1 Participation au Comité de Probation</a:t>
            </a:r>
          </a:p>
          <a:p>
            <a:pPr algn="ctr">
              <a:lnSpc>
                <a:spcPct val="90000"/>
              </a:lnSpc>
            </a:pPr>
            <a:endParaRPr lang="fr-FR" sz="500" b="1" dirty="0" smtClean="0">
              <a:solidFill>
                <a:schemeClr val="tx2"/>
              </a:solidFill>
              <a:latin typeface="VAGRundschriftD" pitchFamily="34" charset="0"/>
            </a:endParaRPr>
          </a:p>
          <a:p>
            <a:pPr algn="ctr">
              <a:lnSpc>
                <a:spcPct val="90000"/>
              </a:lnSpc>
            </a:pPr>
            <a:r>
              <a:rPr lang="fr-FR" sz="3600" b="1" dirty="0" smtClean="0">
                <a:solidFill>
                  <a:schemeClr val="tx2"/>
                </a:solidFill>
                <a:latin typeface="VAGRundschriftD" pitchFamily="34" charset="0"/>
              </a:rPr>
              <a:t>ACC 68</a:t>
            </a:r>
            <a:endParaRPr lang="fr-FR" b="1" dirty="0">
              <a:solidFill>
                <a:schemeClr val="tx2"/>
              </a:solidFill>
              <a:latin typeface="VAGRundschriftD" pitchFamily="34" charset="0"/>
            </a:endParaRPr>
          </a:p>
        </p:txBody>
      </p:sp>
      <p:grpSp>
        <p:nvGrpSpPr>
          <p:cNvPr id="6" name="Diagram group"/>
          <p:cNvGrpSpPr/>
          <p:nvPr/>
        </p:nvGrpSpPr>
        <p:grpSpPr>
          <a:xfrm>
            <a:off x="594172" y="2996952"/>
            <a:ext cx="3402484" cy="2895187"/>
            <a:chOff x="787279" y="1332189"/>
            <a:chExt cx="3759283" cy="3759283"/>
          </a:xfrm>
          <a:scene3d>
            <a:camera prst="perspectiveLeft" zoom="91000"/>
            <a:lightRig rig="threePt" dir="t">
              <a:rot lat="0" lon="0" rev="20640000"/>
            </a:lightRig>
          </a:scene3d>
        </p:grpSpPr>
        <p:sp>
          <p:nvSpPr>
            <p:cNvPr id="7" name="Ellipse 6"/>
            <p:cNvSpPr/>
            <p:nvPr/>
          </p:nvSpPr>
          <p:spPr>
            <a:xfrm>
              <a:off x="787279" y="1332189"/>
              <a:ext cx="3759283" cy="3759283"/>
            </a:xfrm>
            <a:prstGeom prst="ellipse">
              <a:avLst/>
            </a:prstGeom>
            <a:ln>
              <a:solidFill>
                <a:schemeClr val="tx1"/>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pic>
        <p:nvPicPr>
          <p:cNvPr id="8" name="Picture 12" descr="metiers avocats avocats 6 gif">
            <a:hlinkClick r:id="rId3"/>
          </p:cNvPr>
          <p:cNvPicPr>
            <a:picLocks noChangeAspect="1" noChangeArrowheads="1" noCrop="1"/>
          </p:cNvPicPr>
          <p:nvPr/>
        </p:nvPicPr>
        <p:blipFill>
          <a:blip r:embed="rId4" cstate="print"/>
          <a:srcRect/>
          <a:stretch>
            <a:fillRect/>
          </a:stretch>
        </p:blipFill>
        <p:spPr bwMode="auto">
          <a:xfrm>
            <a:off x="1458268" y="3212976"/>
            <a:ext cx="1944216" cy="2183566"/>
          </a:xfrm>
          <a:prstGeom prst="rect">
            <a:avLst/>
          </a:prstGeom>
          <a:noFill/>
          <a:ln w="9525">
            <a:noFill/>
            <a:miter lim="800000"/>
            <a:headEnd/>
            <a:tailEnd/>
          </a:ln>
        </p:spPr>
      </p:pic>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p:cNvPicPr>
            <a:picLocks noChangeAspect="1" noChangeArrowheads="1"/>
          </p:cNvPicPr>
          <p:nvPr/>
        </p:nvPicPr>
        <p:blipFill>
          <a:blip r:embed="rId3" cstate="print">
            <a:duotone>
              <a:schemeClr val="bg2">
                <a:shade val="45000"/>
                <a:satMod val="135000"/>
              </a:schemeClr>
              <a:prstClr val="white"/>
            </a:duotone>
            <a:lum contrast="20000"/>
          </a:blip>
          <a:srcRect/>
          <a:stretch>
            <a:fillRect/>
          </a:stretch>
        </p:blipFill>
        <p:spPr bwMode="auto">
          <a:xfrm>
            <a:off x="1674291" y="1340768"/>
            <a:ext cx="5247701" cy="3960440"/>
          </a:xfrm>
          <a:prstGeom prst="ellipse">
            <a:avLst/>
          </a:prstGeom>
          <a:ln>
            <a:noFill/>
          </a:ln>
          <a:effectLst>
            <a:softEdge rad="112500"/>
          </a:effectLst>
        </p:spPr>
      </p:pic>
      <p:sp>
        <p:nvSpPr>
          <p:cNvPr id="2" name="Rectangle 1"/>
          <p:cNvSpPr/>
          <p:nvPr/>
        </p:nvSpPr>
        <p:spPr>
          <a:xfrm>
            <a:off x="306140" y="260648"/>
            <a:ext cx="10153128" cy="6264696"/>
          </a:xfrm>
          <a:prstGeom prst="rect">
            <a:avLst/>
          </a:prstGeom>
        </p:spPr>
        <p:txBody>
          <a:bodyPr wrap="none">
            <a:prstTxWarp prst="textFadeLeft">
              <a:avLst>
                <a:gd name="adj" fmla="val 7895"/>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88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Actions</a:t>
            </a: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 </a:t>
            </a:r>
          </a:p>
          <a:p>
            <a:pPr algn="ctr"/>
            <a:endPar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40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Représentatives</a:t>
            </a:r>
            <a:endParaRPr lang="fr-FR" sz="6000" b="1" spc="50" dirty="0">
              <a:ln w="11430"/>
              <a:solidFill>
                <a:srgbClr val="006600"/>
              </a:solidFill>
              <a:effectLst>
                <a:outerShdw blurRad="76200" dist="50800" dir="5400000" algn="tl" rotWithShape="0">
                  <a:srgbClr val="000000">
                    <a:alpha val="65000"/>
                  </a:srgbClr>
                </a:outerShdw>
              </a:effectLst>
              <a:latin typeface="NevisonCasD"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group"/>
          <p:cNvGrpSpPr/>
          <p:nvPr/>
        </p:nvGrpSpPr>
        <p:grpSpPr>
          <a:xfrm>
            <a:off x="1" y="2204864"/>
            <a:ext cx="2826420" cy="3111211"/>
            <a:chOff x="787279" y="1332189"/>
            <a:chExt cx="3759283" cy="3759283"/>
          </a:xfrm>
          <a:scene3d>
            <a:camera prst="perspectiveLeft" zoom="91000"/>
            <a:lightRig rig="threePt" dir="t">
              <a:rot lat="0" lon="0" rev="20640000"/>
            </a:lightRig>
          </a:scene3d>
        </p:grpSpPr>
        <p:sp>
          <p:nvSpPr>
            <p:cNvPr id="3" name="Ellipse 2"/>
            <p:cNvSpPr/>
            <p:nvPr/>
          </p:nvSpPr>
          <p:spPr>
            <a:xfrm>
              <a:off x="787279" y="1332189"/>
              <a:ext cx="3759283" cy="3759283"/>
            </a:xfrm>
            <a:prstGeom prst="ellipse">
              <a:avLst/>
            </a:prstGeom>
            <a:ln>
              <a:solidFill>
                <a:schemeClr val="tx1"/>
              </a:solidFill>
            </a:ln>
            <a:effectLst>
              <a:outerShdw dist="63500" dir="21594000" rotWithShape="0">
                <a:schemeClr val="tx1">
                  <a:lumMod val="85000"/>
                  <a:lumOff val="15000"/>
                </a:schemeClr>
              </a:outerShdw>
            </a:effectLst>
            <a:sp3d extrusionH="50600" prstMaterial="metal">
              <a:bevelT w="101600" h="80600" prst="relaxedInset"/>
              <a:bevelB w="80600" h="80600" prst="relaxedInset"/>
            </a:sp3d>
          </p:spPr>
          <p:style>
            <a:lnRef idx="1">
              <a:schemeClr val="accent4"/>
            </a:lnRef>
            <a:fillRef idx="2">
              <a:schemeClr val="accent4"/>
            </a:fillRef>
            <a:effectRef idx="1">
              <a:schemeClr val="accent4"/>
            </a:effectRef>
            <a:fontRef idx="minor">
              <a:schemeClr val="dk1"/>
            </a:fontRef>
          </p:style>
        </p:sp>
      </p:grpSp>
      <p:pic>
        <p:nvPicPr>
          <p:cNvPr id="4" name="Picture 2" descr="http://photos3-cdn.fotosearch.com/bthumb/CSP/CSP727/k7273313.jpg"/>
          <p:cNvPicPr>
            <a:picLocks noChangeAspect="1" noChangeArrowheads="1"/>
          </p:cNvPicPr>
          <p:nvPr/>
        </p:nvPicPr>
        <p:blipFill>
          <a:blip r:embed="rId3" cstate="print"/>
          <a:stretch>
            <a:fillRect/>
          </a:stretch>
        </p:blipFill>
        <p:spPr bwMode="auto">
          <a:xfrm>
            <a:off x="306140" y="2708920"/>
            <a:ext cx="2501331" cy="2160240"/>
          </a:xfrm>
          <a:prstGeom prst="ellipse">
            <a:avLst/>
          </a:prstGeom>
          <a:ln>
            <a:noFill/>
          </a:ln>
          <a:effectLst>
            <a:softEdge rad="112500"/>
          </a:effectLst>
        </p:spPr>
      </p:pic>
      <p:graphicFrame>
        <p:nvGraphicFramePr>
          <p:cNvPr id="6" name="Diagramme 5"/>
          <p:cNvGraphicFramePr/>
          <p:nvPr/>
        </p:nvGraphicFramePr>
        <p:xfrm>
          <a:off x="2826420" y="692696"/>
          <a:ext cx="7416824" cy="54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ZoneTexte 6"/>
          <p:cNvSpPr txBox="1"/>
          <p:nvPr/>
        </p:nvSpPr>
        <p:spPr>
          <a:xfrm>
            <a:off x="3042444" y="692696"/>
            <a:ext cx="5544616" cy="1255728"/>
          </a:xfrm>
          <a:prstGeom prst="rect">
            <a:avLst/>
          </a:prstGeom>
          <a:noFill/>
        </p:spPr>
        <p:txBody>
          <a:bodyPr wrap="square" rtlCol="0">
            <a:spAutoFit/>
          </a:bodyPr>
          <a:lstStyle/>
          <a:p>
            <a:pPr>
              <a:lnSpc>
                <a:spcPct val="90000"/>
              </a:lnSpc>
            </a:pPr>
            <a:r>
              <a:rPr lang="fr-FR" sz="4800" b="1" dirty="0" smtClean="0">
                <a:solidFill>
                  <a:srgbClr val="000000"/>
                </a:solidFill>
                <a:latin typeface="Comic Sans MS" pitchFamily="66" charset="0"/>
              </a:rPr>
              <a:t>5</a:t>
            </a:r>
            <a:r>
              <a:rPr lang="fr-FR" sz="3200" b="1" dirty="0" smtClean="0">
                <a:solidFill>
                  <a:srgbClr val="000000"/>
                </a:solidFill>
                <a:latin typeface="Comic Sans MS" pitchFamily="66" charset="0"/>
              </a:rPr>
              <a:t>   </a:t>
            </a:r>
            <a:r>
              <a:rPr lang="fr-FR" sz="3600" b="1" dirty="0" smtClean="0">
                <a:solidFill>
                  <a:srgbClr val="000000"/>
                </a:solidFill>
                <a:latin typeface="Comic Sans MS" pitchFamily="66" charset="0"/>
              </a:rPr>
              <a:t>Démarches auprès   des </a:t>
            </a:r>
            <a:r>
              <a:rPr lang="fr-FR" sz="3600" b="1" dirty="0" err="1" smtClean="0">
                <a:solidFill>
                  <a:srgbClr val="000000"/>
                </a:solidFill>
                <a:latin typeface="Comic Sans MS" pitchFamily="66" charset="0"/>
              </a:rPr>
              <a:t>subventionneurs</a:t>
            </a:r>
            <a:endParaRPr lang="fr-FR" sz="3200" b="1" dirty="0">
              <a:solidFill>
                <a:srgbClr val="000000"/>
              </a:solidFill>
              <a:latin typeface="Comic Sans MS" pitchFamily="66" charset="0"/>
            </a:endParaRPr>
          </a:p>
        </p:txBody>
      </p:sp>
      <p:sp>
        <p:nvSpPr>
          <p:cNvPr id="9" name="ZoneTexte 8"/>
          <p:cNvSpPr txBox="1"/>
          <p:nvPr/>
        </p:nvSpPr>
        <p:spPr>
          <a:xfrm>
            <a:off x="3330476" y="2348880"/>
            <a:ext cx="6408712" cy="646331"/>
          </a:xfrm>
          <a:prstGeom prst="rect">
            <a:avLst/>
          </a:prstGeom>
          <a:noFill/>
        </p:spPr>
        <p:txBody>
          <a:bodyPr wrap="square" rtlCol="0">
            <a:spAutoFit/>
          </a:bodyPr>
          <a:lstStyle/>
          <a:p>
            <a:pPr>
              <a:lnSpc>
                <a:spcPct val="90000"/>
              </a:lnSpc>
            </a:pPr>
            <a:r>
              <a:rPr lang="fr-FR" sz="4000" b="1" dirty="0" smtClean="0">
                <a:solidFill>
                  <a:srgbClr val="000000"/>
                </a:solidFill>
                <a:latin typeface="Comic Sans MS" pitchFamily="66" charset="0"/>
              </a:rPr>
              <a:t>72</a:t>
            </a:r>
            <a:r>
              <a:rPr lang="fr-FR" sz="2800" b="1" dirty="0" smtClean="0">
                <a:solidFill>
                  <a:srgbClr val="000000"/>
                </a:solidFill>
                <a:latin typeface="Comic Sans MS" pitchFamily="66" charset="0"/>
              </a:rPr>
              <a:t> </a:t>
            </a:r>
            <a:r>
              <a:rPr lang="fr-FR" sz="3200" b="1" dirty="0" smtClean="0">
                <a:solidFill>
                  <a:srgbClr val="000000"/>
                </a:solidFill>
                <a:latin typeface="Comic Sans MS" pitchFamily="66" charset="0"/>
              </a:rPr>
              <a:t>Citations dans la presse</a:t>
            </a:r>
            <a:endParaRPr lang="fr-FR" sz="2800" b="1" dirty="0">
              <a:solidFill>
                <a:srgbClr val="000000"/>
              </a:solidFill>
              <a:latin typeface="Comic Sans MS" pitchFamily="66" charset="0"/>
            </a:endParaRPr>
          </a:p>
        </p:txBody>
      </p:sp>
      <p:sp>
        <p:nvSpPr>
          <p:cNvPr id="11" name="ZoneTexte 10"/>
          <p:cNvSpPr txBox="1"/>
          <p:nvPr/>
        </p:nvSpPr>
        <p:spPr>
          <a:xfrm>
            <a:off x="3978548" y="3717032"/>
            <a:ext cx="5328592" cy="646331"/>
          </a:xfrm>
          <a:prstGeom prst="rect">
            <a:avLst/>
          </a:prstGeom>
          <a:noFill/>
        </p:spPr>
        <p:txBody>
          <a:bodyPr wrap="square" rtlCol="0">
            <a:spAutoFit/>
          </a:bodyPr>
          <a:lstStyle/>
          <a:p>
            <a:pPr algn="ctr">
              <a:lnSpc>
                <a:spcPct val="90000"/>
              </a:lnSpc>
            </a:pPr>
            <a:r>
              <a:rPr lang="fr-FR" sz="4000" b="1" dirty="0" smtClean="0">
                <a:solidFill>
                  <a:srgbClr val="000000"/>
                </a:solidFill>
                <a:latin typeface="Comic Sans MS" pitchFamily="66" charset="0"/>
              </a:rPr>
              <a:t>1</a:t>
            </a:r>
            <a:r>
              <a:rPr lang="fr-FR" sz="3200" b="1" dirty="0" smtClean="0">
                <a:solidFill>
                  <a:srgbClr val="000000"/>
                </a:solidFill>
                <a:latin typeface="Comic Sans MS" pitchFamily="66" charset="0"/>
              </a:rPr>
              <a:t> Citation à la radio</a:t>
            </a:r>
            <a:endParaRPr lang="fr-FR" sz="3200" b="1" dirty="0">
              <a:solidFill>
                <a:srgbClr val="000000"/>
              </a:solidFill>
              <a:latin typeface="Comic Sans MS" pitchFamily="66" charset="0"/>
            </a:endParaRPr>
          </a:p>
        </p:txBody>
      </p:sp>
      <p:sp>
        <p:nvSpPr>
          <p:cNvPr id="12" name="ZoneTexte 11"/>
          <p:cNvSpPr txBox="1"/>
          <p:nvPr/>
        </p:nvSpPr>
        <p:spPr>
          <a:xfrm>
            <a:off x="4698628" y="4869160"/>
            <a:ext cx="4824536" cy="646331"/>
          </a:xfrm>
          <a:prstGeom prst="rect">
            <a:avLst/>
          </a:prstGeom>
          <a:noFill/>
        </p:spPr>
        <p:txBody>
          <a:bodyPr wrap="square" rtlCol="0">
            <a:spAutoFit/>
          </a:bodyPr>
          <a:lstStyle/>
          <a:p>
            <a:pPr algn="ctr">
              <a:lnSpc>
                <a:spcPct val="90000"/>
              </a:lnSpc>
            </a:pPr>
            <a:r>
              <a:rPr lang="fr-FR" sz="4000" b="1" dirty="0" smtClean="0">
                <a:solidFill>
                  <a:srgbClr val="000000"/>
                </a:solidFill>
                <a:latin typeface="Comic Sans MS" pitchFamily="66" charset="0"/>
              </a:rPr>
              <a:t>1  Forum</a:t>
            </a:r>
            <a:endParaRPr lang="fr-FR" sz="4000" b="1" dirty="0">
              <a:solidFill>
                <a:srgbClr val="000000"/>
              </a:solidFill>
              <a:latin typeface="Comic Sans MS"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474492" y="476672"/>
            <a:ext cx="8462446" cy="1200329"/>
          </a:xfrm>
          <a:prstGeom prst="rect">
            <a:avLst/>
          </a:prstGeom>
        </p:spPr>
        <p:txBody>
          <a:bodyPr wrap="square">
            <a:spAutoFit/>
            <a:scene3d>
              <a:camera prst="isometricOffAxis1Right"/>
              <a:lightRig rig="threePt" dir="t"/>
            </a:scene3d>
          </a:bodyPr>
          <a:lstStyle/>
          <a:p>
            <a:r>
              <a:rPr lang="fr-FR" sz="7200" b="1" dirty="0" smtClean="0">
                <a:solidFill>
                  <a:srgbClr val="C00000"/>
                </a:solidFill>
                <a:effectLst>
                  <a:outerShdw blurRad="38100" dist="38100" dir="2700000" algn="tl">
                    <a:srgbClr val="000000">
                      <a:alpha val="43137"/>
                    </a:srgbClr>
                  </a:outerShdw>
                </a:effectLst>
                <a:latin typeface="Brush Script MT" pitchFamily="66" charset="0"/>
              </a:rPr>
              <a:t>L’éveil à la sobriété</a:t>
            </a:r>
            <a:endParaRPr lang="fr-FR" sz="7200" b="1" dirty="0">
              <a:solidFill>
                <a:srgbClr val="C00000"/>
              </a:solidFill>
              <a:effectLst>
                <a:outerShdw blurRad="38100" dist="38100" dir="2700000" algn="tl">
                  <a:srgbClr val="000000">
                    <a:alpha val="43137"/>
                  </a:srgbClr>
                </a:outerShdw>
              </a:effectLst>
              <a:latin typeface="Brush Script MT" pitchFamily="66" charset="0"/>
            </a:endParaRPr>
          </a:p>
        </p:txBody>
      </p:sp>
      <p:sp>
        <p:nvSpPr>
          <p:cNvPr id="9" name="ZoneTexte 8"/>
          <p:cNvSpPr txBox="1"/>
          <p:nvPr/>
        </p:nvSpPr>
        <p:spPr>
          <a:xfrm>
            <a:off x="3578304" y="1772816"/>
            <a:ext cx="6399911" cy="1261884"/>
          </a:xfrm>
          <a:prstGeom prst="rect">
            <a:avLst/>
          </a:prstGeom>
          <a:noFill/>
        </p:spPr>
        <p:txBody>
          <a:bodyPr wrap="square" rtlCol="0">
            <a:spAutoFit/>
          </a:bodyPr>
          <a:lstStyle/>
          <a:p>
            <a:pPr algn="ctr"/>
            <a:r>
              <a:rPr lang="fr-FR" sz="3200" b="1" dirty="0" smtClean="0">
                <a:latin typeface="Comic Sans MS" pitchFamily="66" charset="0"/>
              </a:rPr>
              <a:t>Revue trimestrielle tirée à </a:t>
            </a:r>
            <a:r>
              <a:rPr lang="fr-FR" sz="4400" b="1" dirty="0" smtClean="0">
                <a:solidFill>
                  <a:srgbClr val="C00000"/>
                </a:solidFill>
                <a:latin typeface="Comic Sans MS" pitchFamily="66" charset="0"/>
              </a:rPr>
              <a:t>100</a:t>
            </a:r>
            <a:r>
              <a:rPr lang="fr-FR" sz="2400" b="1" dirty="0" smtClean="0">
                <a:latin typeface="Comic Sans MS" pitchFamily="66" charset="0"/>
              </a:rPr>
              <a:t> </a:t>
            </a:r>
            <a:r>
              <a:rPr lang="fr-FR" sz="3200" b="1" dirty="0" smtClean="0">
                <a:latin typeface="Comic Sans MS" pitchFamily="66" charset="0"/>
              </a:rPr>
              <a:t>exemplaires</a:t>
            </a:r>
            <a:endParaRPr lang="fr-FR" sz="2400" b="1" dirty="0">
              <a:latin typeface="Comic Sans MS" pitchFamily="66" charset="0"/>
            </a:endParaRPr>
          </a:p>
        </p:txBody>
      </p:sp>
      <p:sp>
        <p:nvSpPr>
          <p:cNvPr id="10" name="ZoneTexte 9"/>
          <p:cNvSpPr txBox="1"/>
          <p:nvPr/>
        </p:nvSpPr>
        <p:spPr>
          <a:xfrm>
            <a:off x="234132" y="3429002"/>
            <a:ext cx="7776864" cy="3046988"/>
          </a:xfrm>
          <a:prstGeom prst="rect">
            <a:avLst/>
          </a:prstGeom>
          <a:noFill/>
        </p:spPr>
        <p:txBody>
          <a:bodyPr wrap="square" rtlCol="0">
            <a:spAutoFit/>
          </a:bodyPr>
          <a:lstStyle/>
          <a:p>
            <a:pPr algn="ctr"/>
            <a:r>
              <a:rPr lang="fr-FR" sz="3200" b="1" dirty="0" smtClean="0">
                <a:solidFill>
                  <a:srgbClr val="006600"/>
                </a:solidFill>
                <a:latin typeface="Comic Sans MS" pitchFamily="66" charset="0"/>
              </a:rPr>
              <a:t>Un grand bravo à tous les concepteurs et réalisateurs de cette brochure…</a:t>
            </a:r>
            <a:endParaRPr lang="fr-FR" sz="2800" b="1" dirty="0" smtClean="0">
              <a:solidFill>
                <a:srgbClr val="C00000"/>
              </a:solidFill>
              <a:latin typeface="Comic Sans MS" pitchFamily="66" charset="0"/>
            </a:endParaRPr>
          </a:p>
          <a:p>
            <a:r>
              <a:rPr lang="fr-FR" sz="3200" b="1" dirty="0" smtClean="0">
                <a:solidFill>
                  <a:srgbClr val="C00000"/>
                </a:solidFill>
                <a:latin typeface="Comic Sans MS" pitchFamily="66" charset="0"/>
              </a:rPr>
              <a:t>Bernard…</a:t>
            </a:r>
          </a:p>
          <a:p>
            <a:pPr algn="ctr"/>
            <a:r>
              <a:rPr lang="fr-FR" sz="3200" b="1" dirty="0" smtClean="0">
                <a:solidFill>
                  <a:srgbClr val="C00000"/>
                </a:solidFill>
                <a:latin typeface="Comic Sans MS" pitchFamily="66" charset="0"/>
              </a:rPr>
              <a:t>Claudine …</a:t>
            </a:r>
          </a:p>
          <a:p>
            <a:pPr algn="ctr"/>
            <a:r>
              <a:rPr lang="fr-FR" sz="2800" b="1" dirty="0" smtClean="0">
                <a:solidFill>
                  <a:srgbClr val="C00000"/>
                </a:solidFill>
                <a:latin typeface="Comic Sans MS" pitchFamily="66" charset="0"/>
              </a:rPr>
              <a:t>					</a:t>
            </a:r>
            <a:r>
              <a:rPr lang="fr-FR" sz="3200" b="1" dirty="0" smtClean="0">
                <a:solidFill>
                  <a:srgbClr val="C00000"/>
                </a:solidFill>
                <a:latin typeface="Comic Sans MS" pitchFamily="66" charset="0"/>
              </a:rPr>
              <a:t>Chantal…</a:t>
            </a:r>
            <a:endParaRPr lang="fr-FR" sz="2400" b="1" dirty="0">
              <a:solidFill>
                <a:srgbClr val="C00000"/>
              </a:solidFill>
              <a:latin typeface="Comic Sans MS" pitchFamily="66" charset="0"/>
            </a:endParaRPr>
          </a:p>
        </p:txBody>
      </p:sp>
      <p:pic>
        <p:nvPicPr>
          <p:cNvPr id="74754" name="Picture 2"/>
          <p:cNvPicPr>
            <a:picLocks noChangeAspect="1" noChangeArrowheads="1"/>
          </p:cNvPicPr>
          <p:nvPr/>
        </p:nvPicPr>
        <p:blipFill>
          <a:blip r:embed="rId3" cstate="print"/>
          <a:srcRect/>
          <a:stretch>
            <a:fillRect/>
          </a:stretch>
        </p:blipFill>
        <p:spPr bwMode="auto">
          <a:xfrm>
            <a:off x="7938988" y="3501008"/>
            <a:ext cx="2213992" cy="2734504"/>
          </a:xfrm>
          <a:prstGeom prst="rect">
            <a:avLst/>
          </a:prstGeom>
          <a:solidFill>
            <a:srgbClr val="FFFFFF">
              <a:shade val="85000"/>
            </a:srgbClr>
          </a:solidFill>
          <a:ln w="190500" cap="sq">
            <a:solidFill>
              <a:srgbClr val="FFFFFF"/>
            </a:solidFill>
            <a:miter lim="800000"/>
          </a:ln>
          <a:effectLst>
            <a:outerShdw dist="50800" dir="12900000" kx="195000" ky="145000" algn="tl" rotWithShape="0">
              <a:srgbClr val="006600">
                <a:alpha val="82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4755" name="Picture 3"/>
          <p:cNvPicPr>
            <a:picLocks noChangeAspect="1" noChangeArrowheads="1"/>
          </p:cNvPicPr>
          <p:nvPr/>
        </p:nvPicPr>
        <p:blipFill>
          <a:blip r:embed="rId4" cstate="print"/>
          <a:srcRect/>
          <a:stretch>
            <a:fillRect/>
          </a:stretch>
        </p:blipFill>
        <p:spPr bwMode="auto">
          <a:xfrm>
            <a:off x="738188" y="476672"/>
            <a:ext cx="2232248" cy="2880320"/>
          </a:xfrm>
          <a:prstGeom prst="rect">
            <a:avLst/>
          </a:prstGeom>
          <a:solidFill>
            <a:srgbClr val="FFFFFF">
              <a:shade val="85000"/>
            </a:srgbClr>
          </a:solidFill>
          <a:ln w="190500" cap="sq">
            <a:solidFill>
              <a:srgbClr val="FFFFFF"/>
            </a:solidFill>
            <a:miter lim="800000"/>
          </a:ln>
          <a:effectLst>
            <a:outerShdw dist="50800" dir="12900000" kx="195000" ky="145000" algn="tl" rotWithShape="0">
              <a:srgbClr val="006600">
                <a:alpha val="82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ZoneTexte 6"/>
          <p:cNvSpPr txBox="1">
            <a:spLocks noChangeArrowheads="1"/>
          </p:cNvSpPr>
          <p:nvPr/>
        </p:nvSpPr>
        <p:spPr bwMode="auto">
          <a:xfrm>
            <a:off x="294139" y="260649"/>
            <a:ext cx="10062424" cy="7109639"/>
          </a:xfrm>
          <a:prstGeom prst="rect">
            <a:avLst/>
          </a:prstGeom>
          <a:noFill/>
          <a:ln w="9525">
            <a:noFill/>
            <a:miter lim="800000"/>
            <a:headEnd/>
            <a:tailEnd/>
          </a:ln>
        </p:spPr>
        <p:txBody>
          <a:bodyPr wrap="square">
            <a:spAutoFit/>
          </a:bodyPr>
          <a:lstStyle/>
          <a:p>
            <a:pPr algn="just"/>
            <a:r>
              <a:rPr lang="fr-FR" sz="2800" dirty="0">
                <a:latin typeface="Comic Sans MS" pitchFamily="66" charset="0"/>
              </a:rPr>
              <a:t>Vie Libre fait parler d’elle à travers de nombreux supports :</a:t>
            </a:r>
          </a:p>
          <a:p>
            <a:endParaRPr lang="fr-FR" sz="2000" dirty="0">
              <a:latin typeface="Century Gothic" pitchFamily="34" charset="0"/>
            </a:endParaRPr>
          </a:p>
          <a:p>
            <a:pPr algn="just"/>
            <a:r>
              <a:rPr lang="fr-FR" sz="2800" dirty="0">
                <a:latin typeface="Comic Sans MS" pitchFamily="66" charset="0"/>
              </a:rPr>
              <a:t>Nombreux articles  diffusés dans la </a:t>
            </a:r>
            <a:r>
              <a:rPr lang="fr-FR" sz="2800" b="1" dirty="0">
                <a:latin typeface="Comic Sans MS" pitchFamily="66" charset="0"/>
              </a:rPr>
              <a:t>presse </a:t>
            </a:r>
            <a:r>
              <a:rPr lang="fr-FR" sz="2800" b="1" dirty="0" smtClean="0">
                <a:latin typeface="Comic Sans MS" pitchFamily="66" charset="0"/>
              </a:rPr>
              <a:t>locale</a:t>
            </a:r>
            <a:endParaRPr lang="fr-FR" sz="2000" dirty="0">
              <a:latin typeface="Century Gothic" pitchFamily="34" charset="0"/>
            </a:endParaRPr>
          </a:p>
          <a:p>
            <a:pPr algn="just"/>
            <a:r>
              <a:rPr lang="fr-FR" sz="2000" dirty="0">
                <a:latin typeface="Century Gothic" pitchFamily="34" charset="0"/>
              </a:rPr>
              <a:t> </a:t>
            </a:r>
            <a:endParaRPr lang="fr-FR" sz="2000" dirty="0" smtClean="0">
              <a:latin typeface="Century Gothic" pitchFamily="34" charset="0"/>
            </a:endParaRPr>
          </a:p>
          <a:p>
            <a:pPr algn="just"/>
            <a:endParaRPr lang="fr-FR" sz="2000" dirty="0" smtClean="0">
              <a:latin typeface="Century Gothic" pitchFamily="34" charset="0"/>
            </a:endParaRPr>
          </a:p>
          <a:p>
            <a:pPr algn="just"/>
            <a:endParaRPr lang="fr-FR" sz="2000" dirty="0" smtClean="0">
              <a:latin typeface="Century Gothic" pitchFamily="34" charset="0"/>
            </a:endParaRPr>
          </a:p>
          <a:p>
            <a:pPr algn="just"/>
            <a:endParaRPr lang="fr-FR" sz="2000" dirty="0" smtClean="0">
              <a:latin typeface="Century Gothic" pitchFamily="34" charset="0"/>
            </a:endParaRPr>
          </a:p>
          <a:p>
            <a:pPr algn="just"/>
            <a:endParaRPr lang="fr-FR" sz="2000" dirty="0" smtClean="0">
              <a:latin typeface="Century Gothic" pitchFamily="34" charset="0"/>
            </a:endParaRPr>
          </a:p>
          <a:p>
            <a:pPr algn="just"/>
            <a:endParaRPr lang="fr-FR" sz="2000" dirty="0" smtClean="0">
              <a:latin typeface="Comic Sans MS" pitchFamily="66" charset="0"/>
            </a:endParaRPr>
          </a:p>
          <a:p>
            <a:pPr algn="just"/>
            <a:endParaRPr lang="fr-FR" sz="2000" dirty="0" smtClean="0">
              <a:latin typeface="Comic Sans MS" pitchFamily="66" charset="0"/>
            </a:endParaRPr>
          </a:p>
          <a:p>
            <a:pPr algn="just"/>
            <a:endParaRPr lang="fr-FR" sz="2000" dirty="0" smtClean="0">
              <a:latin typeface="Comic Sans MS" pitchFamily="66" charset="0"/>
            </a:endParaRPr>
          </a:p>
          <a:p>
            <a:pPr algn="just"/>
            <a:endParaRPr lang="fr-FR" sz="2000" dirty="0" smtClean="0">
              <a:latin typeface="Comic Sans MS" pitchFamily="66" charset="0"/>
            </a:endParaRPr>
          </a:p>
          <a:p>
            <a:pPr algn="just"/>
            <a:endParaRPr lang="fr-FR" sz="2000" dirty="0" smtClean="0">
              <a:latin typeface="Comic Sans MS" pitchFamily="66" charset="0"/>
            </a:endParaRPr>
          </a:p>
          <a:p>
            <a:pPr algn="just"/>
            <a:endParaRPr lang="fr-FR" sz="2000" dirty="0" smtClean="0">
              <a:latin typeface="Comic Sans MS" pitchFamily="66" charset="0"/>
            </a:endParaRPr>
          </a:p>
          <a:p>
            <a:pPr algn="just"/>
            <a:r>
              <a:rPr lang="fr-FR" sz="2800" dirty="0" smtClean="0">
                <a:latin typeface="Comic Sans MS" pitchFamily="66" charset="0"/>
              </a:rPr>
              <a:t>Echo Mulhousien, Infos </a:t>
            </a:r>
            <a:r>
              <a:rPr lang="fr-FR" sz="2800" dirty="0" err="1" smtClean="0">
                <a:latin typeface="Comic Sans MS" pitchFamily="66" charset="0"/>
              </a:rPr>
              <a:t>Bourtz</a:t>
            </a:r>
            <a:r>
              <a:rPr lang="fr-FR" sz="2800" dirty="0" smtClean="0">
                <a:latin typeface="Comic Sans MS" pitchFamily="66" charset="0"/>
              </a:rPr>
              <a:t>), relatant l’actualité de l’association.</a:t>
            </a:r>
            <a:endParaRPr lang="fr-FR" sz="2800" dirty="0" smtClean="0">
              <a:latin typeface="Century Gothic" pitchFamily="34" charset="0"/>
            </a:endParaRPr>
          </a:p>
          <a:p>
            <a:pPr algn="just"/>
            <a:endParaRPr lang="fr-FR" sz="2000" dirty="0">
              <a:latin typeface="Century Gothic" pitchFamily="34" charset="0"/>
            </a:endParaRPr>
          </a:p>
          <a:p>
            <a:pPr>
              <a:buFontTx/>
              <a:buChar char="-"/>
            </a:pPr>
            <a:endParaRPr lang="fr-FR" sz="1400" dirty="0">
              <a:latin typeface="Century Gothic" pitchFamily="34" charset="0"/>
            </a:endParaRPr>
          </a:p>
          <a:p>
            <a:pPr>
              <a:buFontTx/>
              <a:buChar char="-"/>
            </a:pPr>
            <a:endParaRPr lang="fr-FR" sz="1400" b="1" dirty="0">
              <a:latin typeface="Century Gothic" pitchFamily="34" charset="0"/>
            </a:endParaRPr>
          </a:p>
          <a:p>
            <a:endParaRPr lang="fr-FR" sz="1400" b="1" dirty="0">
              <a:latin typeface="Century Gothic" pitchFamily="34" charset="0"/>
            </a:endParaRPr>
          </a:p>
          <a:p>
            <a:endParaRPr lang="fr-FR" sz="1400" b="1" dirty="0">
              <a:latin typeface="Century Gothic" pitchFamily="34" charset="0"/>
            </a:endParaRPr>
          </a:p>
        </p:txBody>
      </p:sp>
      <p:pic>
        <p:nvPicPr>
          <p:cNvPr id="4100" name="Picture 4" descr="LOGO DNA.jpg"/>
          <p:cNvPicPr>
            <a:picLocks noChangeAspect="1" noChangeArrowheads="1"/>
          </p:cNvPicPr>
          <p:nvPr/>
        </p:nvPicPr>
        <p:blipFill>
          <a:blip r:embed="rId3" cstate="print"/>
          <a:srcRect/>
          <a:stretch>
            <a:fillRect/>
          </a:stretch>
        </p:blipFill>
        <p:spPr bwMode="auto">
          <a:xfrm>
            <a:off x="378348" y="2204864"/>
            <a:ext cx="5978864" cy="1080120"/>
          </a:xfrm>
          <a:prstGeom prst="rect">
            <a:avLst/>
          </a:prstGeom>
          <a:noFill/>
          <a:scene3d>
            <a:camera prst="isometricOffAxis1Right"/>
            <a:lightRig rig="threePt" dir="t"/>
          </a:scene3d>
        </p:spPr>
      </p:pic>
      <p:pic>
        <p:nvPicPr>
          <p:cNvPr id="4102" name="Picture 6" descr="L'Alsace"/>
          <p:cNvPicPr>
            <a:picLocks noChangeAspect="1" noChangeArrowheads="1"/>
          </p:cNvPicPr>
          <p:nvPr/>
        </p:nvPicPr>
        <p:blipFill>
          <a:blip r:embed="rId4" cstate="print"/>
          <a:srcRect/>
          <a:stretch>
            <a:fillRect/>
          </a:stretch>
        </p:blipFill>
        <p:spPr bwMode="auto">
          <a:xfrm>
            <a:off x="715186" y="3717033"/>
            <a:ext cx="5726236" cy="1146423"/>
          </a:xfrm>
          <a:prstGeom prst="rect">
            <a:avLst/>
          </a:prstGeom>
          <a:noFill/>
          <a:scene3d>
            <a:camera prst="isometricOffAxis1Right"/>
            <a:lightRig rig="threePt" dir="t"/>
          </a:scene3d>
        </p:spPr>
      </p:pic>
      <p:pic>
        <p:nvPicPr>
          <p:cNvPr id="34818" name="Picture 2" descr="Un marché de Noël authentique et chaleureux - Décembre 2011"/>
          <p:cNvPicPr>
            <a:picLocks noChangeAspect="1" noChangeArrowheads="1"/>
          </p:cNvPicPr>
          <p:nvPr/>
        </p:nvPicPr>
        <p:blipFill>
          <a:blip r:embed="rId5" cstate="print"/>
          <a:srcRect/>
          <a:stretch>
            <a:fillRect/>
          </a:stretch>
        </p:blipFill>
        <p:spPr bwMode="auto">
          <a:xfrm>
            <a:off x="7199306" y="2204864"/>
            <a:ext cx="2610490" cy="2880320"/>
          </a:xfrm>
          <a:prstGeom prst="rect">
            <a:avLst/>
          </a:prstGeom>
          <a:noFill/>
          <a:ln w="34925">
            <a:solidFill>
              <a:schemeClr val="tx1">
                <a:lumMod val="95000"/>
                <a:lumOff val="5000"/>
              </a:schemeClr>
            </a:solidFill>
          </a:ln>
          <a:effectLst>
            <a:outerShdw blurRad="50800" dist="101600" dir="21594000" algn="bl" rotWithShape="0">
              <a:schemeClr val="tx2">
                <a:lumMod val="40000"/>
                <a:lumOff val="60000"/>
                <a:alpha val="70000"/>
              </a:schemeClr>
            </a:outerShdw>
          </a:effectLst>
          <a:scene3d>
            <a:camera prst="isometricOffAxis1Right"/>
            <a:lightRig rig="threePt" dir="t"/>
          </a:scene3d>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p:cTn id="7" dur="500" fill="hold"/>
                                        <p:tgtEl>
                                          <p:spTgt spid="4100"/>
                                        </p:tgtEl>
                                        <p:attrNameLst>
                                          <p:attrName>ppt_w</p:attrName>
                                        </p:attrNameLst>
                                      </p:cBhvr>
                                      <p:tavLst>
                                        <p:tav tm="0">
                                          <p:val>
                                            <p:fltVal val="0"/>
                                          </p:val>
                                        </p:tav>
                                        <p:tav tm="100000">
                                          <p:val>
                                            <p:strVal val="#ppt_w"/>
                                          </p:val>
                                        </p:tav>
                                      </p:tavLst>
                                    </p:anim>
                                    <p:anim calcmode="lin" valueType="num">
                                      <p:cBhvr>
                                        <p:cTn id="8" dur="500" fill="hold"/>
                                        <p:tgtEl>
                                          <p:spTgt spid="410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102"/>
                                        </p:tgtEl>
                                        <p:attrNameLst>
                                          <p:attrName>style.visibility</p:attrName>
                                        </p:attrNameLst>
                                      </p:cBhvr>
                                      <p:to>
                                        <p:strVal val="visible"/>
                                      </p:to>
                                    </p:set>
                                    <p:anim calcmode="lin" valueType="num">
                                      <p:cBhvr>
                                        <p:cTn id="12" dur="500" fill="hold"/>
                                        <p:tgtEl>
                                          <p:spTgt spid="4102"/>
                                        </p:tgtEl>
                                        <p:attrNameLst>
                                          <p:attrName>ppt_w</p:attrName>
                                        </p:attrNameLst>
                                      </p:cBhvr>
                                      <p:tavLst>
                                        <p:tav tm="0">
                                          <p:val>
                                            <p:fltVal val="0"/>
                                          </p:val>
                                        </p:tav>
                                        <p:tav tm="100000">
                                          <p:val>
                                            <p:strVal val="#ppt_w"/>
                                          </p:val>
                                        </p:tav>
                                      </p:tavLst>
                                    </p:anim>
                                    <p:anim calcmode="lin" valueType="num">
                                      <p:cBhvr>
                                        <p:cTn id="13" dur="500" fill="hold"/>
                                        <p:tgtEl>
                                          <p:spTgt spid="410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7413">
                                            <p:txEl>
                                              <p:pRg st="14" end="14"/>
                                            </p:txEl>
                                          </p:spTgt>
                                        </p:tgtEl>
                                        <p:attrNameLst>
                                          <p:attrName>style.visibility</p:attrName>
                                        </p:attrNameLst>
                                      </p:cBhvr>
                                      <p:to>
                                        <p:strVal val="visible"/>
                                      </p:to>
                                    </p:set>
                                    <p:anim calcmode="lin" valueType="num">
                                      <p:cBhvr>
                                        <p:cTn id="17" dur="500" fill="hold"/>
                                        <p:tgtEl>
                                          <p:spTgt spid="17413">
                                            <p:txEl>
                                              <p:pRg st="14" end="14"/>
                                            </p:txEl>
                                          </p:spTgt>
                                        </p:tgtEl>
                                        <p:attrNameLst>
                                          <p:attrName>ppt_w</p:attrName>
                                        </p:attrNameLst>
                                      </p:cBhvr>
                                      <p:tavLst>
                                        <p:tav tm="0">
                                          <p:val>
                                            <p:fltVal val="0"/>
                                          </p:val>
                                        </p:tav>
                                        <p:tav tm="100000">
                                          <p:val>
                                            <p:strVal val="#ppt_w"/>
                                          </p:val>
                                        </p:tav>
                                      </p:tavLst>
                                    </p:anim>
                                    <p:anim calcmode="lin" valueType="num">
                                      <p:cBhvr>
                                        <p:cTn id="18" dur="500" fill="hold"/>
                                        <p:tgtEl>
                                          <p:spTgt spid="17413">
                                            <p:txEl>
                                              <p:pRg st="14" end="1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164" y="260648"/>
            <a:ext cx="9721080" cy="6453336"/>
          </a:xfrm>
          <a:prstGeom prst="rect">
            <a:avLst/>
          </a:prstGeom>
        </p:spPr>
        <p:txBody>
          <a:bodyPr wrap="none">
            <a:prstTxWarp prst="textFadeLeft">
              <a:avLst>
                <a:gd name="adj" fmla="val 1223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Partenaires</a:t>
            </a: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de</a:t>
            </a:r>
          </a:p>
          <a:p>
            <a:pPr algn="ctr"/>
            <a:endParaRPr lang="fr-FR" sz="1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endParaRPr lang="fr-FR" sz="600" b="1" spc="50" dirty="0" smtClean="0">
              <a:ln w="11430"/>
              <a:solidFill>
                <a:srgbClr val="006600"/>
              </a:solidFill>
              <a:effectLst>
                <a:outerShdw blurRad="76200" dist="50800" dir="5400000" algn="tl" rotWithShape="0">
                  <a:srgbClr val="000000">
                    <a:alpha val="65000"/>
                  </a:srgbClr>
                </a:outerShdw>
              </a:effectLst>
              <a:latin typeface="NevisonCasD" pitchFamily="66" charset="0"/>
            </a:endParaRPr>
          </a:p>
          <a:p>
            <a:pPr algn="ctr"/>
            <a:r>
              <a:rPr lang="fr-FR" sz="7200" b="1" spc="50" dirty="0" smtClean="0">
                <a:ln w="11430"/>
                <a:solidFill>
                  <a:srgbClr val="006600"/>
                </a:solidFill>
                <a:effectLst>
                  <a:outerShdw blurRad="76200" dist="50800" dir="5400000" algn="tl" rotWithShape="0">
                    <a:srgbClr val="000000">
                      <a:alpha val="65000"/>
                    </a:srgbClr>
                  </a:outerShdw>
                </a:effectLst>
                <a:latin typeface="NevisonCasD" pitchFamily="66" charset="0"/>
              </a:rPr>
              <a:t>Vie Libre</a:t>
            </a:r>
            <a:endParaRPr lang="fr-FR" sz="6000" b="1" spc="50" dirty="0">
              <a:ln w="11430"/>
              <a:solidFill>
                <a:srgbClr val="006600"/>
              </a:solidFill>
              <a:effectLst>
                <a:outerShdw blurRad="76200" dist="50800" dir="5400000" algn="tl" rotWithShape="0">
                  <a:srgbClr val="000000">
                    <a:alpha val="65000"/>
                  </a:srgbClr>
                </a:outerShdw>
              </a:effectLst>
              <a:latin typeface="NevisonCasD" pitchFamily="66" charset="0"/>
            </a:endParaRPr>
          </a:p>
        </p:txBody>
      </p:sp>
    </p:spTree>
    <p:extLst>
      <p:ext uri="{BB962C8B-B14F-4D97-AF65-F5344CB8AC3E}">
        <p14:creationId xmlns:p14="http://schemas.microsoft.com/office/powerpoint/2010/main" val="3198176989"/>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132" y="0"/>
            <a:ext cx="10105123" cy="6555641"/>
          </a:xfrm>
          <a:prstGeom prst="rect">
            <a:avLst/>
          </a:prstGeom>
        </p:spPr>
        <p:txBody>
          <a:bodyPr wrap="square">
            <a:spAutoFit/>
          </a:bodyPr>
          <a:lstStyle/>
          <a:p>
            <a:pPr algn="ctr"/>
            <a:endParaRPr lang="fr-FR" sz="2000" b="1" dirty="0" smtClean="0">
              <a:latin typeface="Comic Sans MS" pitchFamily="66" charset="0"/>
            </a:endParaRPr>
          </a:p>
          <a:p>
            <a:pPr algn="ctr">
              <a:buFontTx/>
              <a:buChar char="-"/>
            </a:pPr>
            <a:r>
              <a:rPr lang="fr-FR" sz="3200" b="1" dirty="0" smtClean="0">
                <a:solidFill>
                  <a:srgbClr val="000000"/>
                </a:solidFill>
                <a:latin typeface="Comic Sans MS" pitchFamily="66" charset="0"/>
              </a:rPr>
              <a:t> Le CAP,</a:t>
            </a:r>
          </a:p>
          <a:p>
            <a:pPr algn="ctr">
              <a:buFontTx/>
              <a:buChar char="-"/>
            </a:pPr>
            <a:endParaRPr lang="fr-FR" sz="2400"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Sémaphore,</a:t>
            </a:r>
          </a:p>
          <a:p>
            <a:pPr algn="ctr"/>
            <a:endParaRPr lang="fr-FR" sz="2400"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La Croix Blanche</a:t>
            </a:r>
          </a:p>
          <a:p>
            <a:pPr algn="ctr">
              <a:buFontTx/>
              <a:buChar char="-"/>
            </a:pPr>
            <a:endParaRPr lang="fr-FR" sz="2400"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OMSL de Wittenheim</a:t>
            </a:r>
          </a:p>
          <a:p>
            <a:pPr algn="ctr">
              <a:buFontTx/>
              <a:buChar char="-"/>
            </a:pPr>
            <a:endParaRPr lang="fr-FR" sz="2400"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CLCV,</a:t>
            </a:r>
          </a:p>
          <a:p>
            <a:pPr algn="ctr">
              <a:buFontTx/>
              <a:buChar char="-"/>
            </a:pPr>
            <a:endParaRPr lang="fr-FR" sz="2400"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Comité de Gestion de la Maison des Associations</a:t>
            </a:r>
          </a:p>
          <a:p>
            <a:pPr algn="ctr">
              <a:buFontTx/>
              <a:buChar char="-"/>
            </a:pPr>
            <a:endParaRPr lang="fr-FR" sz="2400"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Conseil de Quartier de </a:t>
            </a:r>
            <a:r>
              <a:rPr lang="fr-FR" sz="3200" b="1" dirty="0" err="1" smtClean="0">
                <a:solidFill>
                  <a:srgbClr val="000000"/>
                </a:solidFill>
                <a:latin typeface="Comic Sans MS" pitchFamily="66" charset="0"/>
              </a:rPr>
              <a:t>Bourtzwiller</a:t>
            </a:r>
            <a:endParaRPr lang="fr-FR" sz="2400" b="1" dirty="0">
              <a:solidFill>
                <a:srgbClr val="000000"/>
              </a:solidFill>
              <a:latin typeface="Comic Sans MS" pitchFamily="66" charset="0"/>
            </a:endParaRP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22164" y="620688"/>
            <a:ext cx="9937104" cy="5578450"/>
          </a:xfrm>
          <a:prstGeom prst="rect">
            <a:avLst/>
          </a:prstGeom>
        </p:spPr>
        <p:txBody>
          <a:bodyPr wrap="square">
            <a:spAutoFit/>
          </a:bodyPr>
          <a:lstStyle/>
          <a:p>
            <a:pPr algn="ctr">
              <a:buFontTx/>
              <a:buChar char="-"/>
            </a:pPr>
            <a:r>
              <a:rPr lang="fr-FR" sz="3200" b="1" dirty="0" smtClean="0">
                <a:solidFill>
                  <a:srgbClr val="000000"/>
                </a:solidFill>
                <a:latin typeface="Comic Sans MS" pitchFamily="66" charset="0"/>
              </a:rPr>
              <a:t>Espace et Développement</a:t>
            </a:r>
          </a:p>
          <a:p>
            <a:pPr algn="ctr"/>
            <a:endParaRPr lang="fr-FR"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Habitat Humanisme,</a:t>
            </a:r>
          </a:p>
          <a:p>
            <a:pPr algn="ctr">
              <a:buFontTx/>
              <a:buChar char="-"/>
            </a:pPr>
            <a:endParaRPr lang="fr-FR" sz="1050" b="1" dirty="0" smtClean="0">
              <a:solidFill>
                <a:srgbClr val="000000"/>
              </a:solidFill>
              <a:latin typeface="Comic Sans MS" pitchFamily="66" charset="0"/>
            </a:endParaRPr>
          </a:p>
          <a:p>
            <a:pPr algn="ctr">
              <a:buFontTx/>
              <a:buChar char="-"/>
            </a:pPr>
            <a:r>
              <a:rPr lang="fr-FR" sz="2800" b="1" dirty="0" smtClean="0">
                <a:solidFill>
                  <a:srgbClr val="000000"/>
                </a:solidFill>
                <a:latin typeface="Comic Sans MS" pitchFamily="66" charset="0"/>
              </a:rPr>
              <a:t> </a:t>
            </a:r>
            <a:r>
              <a:rPr lang="fr-FR" sz="3200" b="1" dirty="0" smtClean="0">
                <a:solidFill>
                  <a:srgbClr val="000000"/>
                </a:solidFill>
                <a:latin typeface="Comic Sans MS" pitchFamily="66" charset="0"/>
              </a:rPr>
              <a:t>Centres Sociaux Culturels : Illzach, Thann, </a:t>
            </a:r>
            <a:r>
              <a:rPr lang="fr-FR" sz="3200" b="1" dirty="0" err="1" smtClean="0">
                <a:solidFill>
                  <a:srgbClr val="000000"/>
                </a:solidFill>
                <a:latin typeface="Comic Sans MS" pitchFamily="66" charset="0"/>
              </a:rPr>
              <a:t>Bourtzwiller</a:t>
            </a:r>
            <a:r>
              <a:rPr lang="fr-FR" sz="3200" b="1" dirty="0" smtClean="0">
                <a:solidFill>
                  <a:srgbClr val="000000"/>
                </a:solidFill>
                <a:latin typeface="Comic Sans MS" pitchFamily="66" charset="0"/>
              </a:rPr>
              <a:t>,</a:t>
            </a:r>
            <a:endParaRPr lang="fr-FR" sz="2800" b="1" dirty="0" smtClean="0">
              <a:solidFill>
                <a:srgbClr val="000000"/>
              </a:solidFill>
              <a:latin typeface="Comic Sans MS" pitchFamily="66" charset="0"/>
            </a:endParaRPr>
          </a:p>
          <a:p>
            <a:pPr algn="ctr"/>
            <a:endParaRPr lang="fr-FR"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Centre de Réadaptation,</a:t>
            </a:r>
          </a:p>
          <a:p>
            <a:pPr algn="ctr">
              <a:buFontTx/>
              <a:buChar char="-"/>
            </a:pPr>
            <a:endParaRPr lang="fr-FR"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a:t>
            </a:r>
            <a:r>
              <a:rPr lang="fr-FR" sz="3200" b="1" dirty="0" err="1" smtClean="0">
                <a:solidFill>
                  <a:srgbClr val="000000"/>
                </a:solidFill>
                <a:latin typeface="Comic Sans MS" pitchFamily="66" charset="0"/>
              </a:rPr>
              <a:t>Surso</a:t>
            </a:r>
            <a:endParaRPr lang="fr-FR" sz="3200" b="1" dirty="0" smtClean="0">
              <a:solidFill>
                <a:srgbClr val="000000"/>
              </a:solidFill>
              <a:latin typeface="Comic Sans MS" pitchFamily="66" charset="0"/>
            </a:endParaRPr>
          </a:p>
          <a:p>
            <a:pPr algn="ctr">
              <a:buFontTx/>
              <a:buChar char="-"/>
            </a:pPr>
            <a:endParaRPr lang="fr-FR"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Conseil Communal Vie Associative</a:t>
            </a:r>
          </a:p>
          <a:p>
            <a:pPr algn="ctr"/>
            <a:endParaRPr lang="fr-FR" b="1" dirty="0" smtClean="0">
              <a:solidFill>
                <a:srgbClr val="000000"/>
              </a:solidFill>
              <a:latin typeface="Comic Sans MS" pitchFamily="66" charset="0"/>
            </a:endParaRPr>
          </a:p>
          <a:p>
            <a:pPr algn="ctr">
              <a:buFontTx/>
              <a:buChar char="-"/>
            </a:pPr>
            <a:r>
              <a:rPr lang="fr-FR" sz="3200" b="1" dirty="0" smtClean="0">
                <a:solidFill>
                  <a:srgbClr val="000000"/>
                </a:solidFill>
                <a:latin typeface="Comic Sans MS" pitchFamily="66" charset="0"/>
              </a:rPr>
              <a:t> Groupement des Associations</a:t>
            </a:r>
            <a:endParaRPr lang="fr-FR" sz="3200" dirty="0"/>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TS10280110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D659D7B-688F-47FD-B54A-9CEFB1AD3D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TS102801109</Template>
  <TotalTime>0</TotalTime>
  <Words>575</Words>
  <Application>Microsoft Office PowerPoint</Application>
  <PresentationFormat>Personnalisé</PresentationFormat>
  <Paragraphs>272</Paragraphs>
  <Slides>36</Slides>
  <Notes>36</Notes>
  <HiddenSlides>0</HiddenSlides>
  <MMClips>0</MMClips>
  <ScaleCrop>false</ScaleCrop>
  <HeadingPairs>
    <vt:vector size="4" baseType="variant">
      <vt:variant>
        <vt:lpstr>Thème</vt:lpstr>
      </vt:variant>
      <vt:variant>
        <vt:i4>1</vt:i4>
      </vt:variant>
      <vt:variant>
        <vt:lpstr>Titres des diapositives</vt:lpstr>
      </vt:variant>
      <vt:variant>
        <vt:i4>36</vt:i4>
      </vt:variant>
    </vt:vector>
  </HeadingPairs>
  <TitlesOfParts>
    <vt:vector size="37" baseType="lpstr">
      <vt:lpstr>TS102801109</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2012-11-03T20:06:18Z</dcterms:created>
  <dcterms:modified xsi:type="dcterms:W3CDTF">2013-01-03T09:29:32Z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